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491-751B-47A4-B167-1947B011FFC6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022A-C509-4A06-A30A-A56914FC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491-751B-47A4-B167-1947B011FFC6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022A-C509-4A06-A30A-A56914FC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491-751B-47A4-B167-1947B011FFC6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022A-C509-4A06-A30A-A56914FC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491-751B-47A4-B167-1947B011FFC6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022A-C509-4A06-A30A-A56914FC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491-751B-47A4-B167-1947B011FFC6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022A-C509-4A06-A30A-A56914FC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491-751B-47A4-B167-1947B011FFC6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022A-C509-4A06-A30A-A56914FC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491-751B-47A4-B167-1947B011FFC6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022A-C509-4A06-A30A-A56914FC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491-751B-47A4-B167-1947B011FFC6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022A-C509-4A06-A30A-A56914FC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491-751B-47A4-B167-1947B011FFC6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022A-C509-4A06-A30A-A56914FC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491-751B-47A4-B167-1947B011FFC6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022A-C509-4A06-A30A-A56914FC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491-751B-47A4-B167-1947B011FFC6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022A-C509-4A06-A30A-A56914FC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2F491-751B-47A4-B167-1947B011FFC6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022A-C509-4A06-A30A-A56914FC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20880" cy="489654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Всероссийский </a:t>
            </a:r>
            <a:r>
              <a:rPr lang="ru-RU" b="1" dirty="0"/>
              <a:t>библиотечный конгресс: XX Ежегодная Конференция Российской библиотечной ассоциации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17-22 мая, Самара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933056"/>
            <a:ext cx="1187574" cy="125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762000"/>
            <a:ext cx="85058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2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834934"/>
            <a:ext cx="5364087" cy="4023066"/>
          </a:xfrm>
          <a:prstGeom prst="rect">
            <a:avLst/>
          </a:prstGeom>
        </p:spPr>
      </p:pic>
      <p:pic>
        <p:nvPicPr>
          <p:cNvPr id="2" name="Рисунок 1" descr="DSC02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52120" cy="42390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Б ТГУ\Концепция\Пространство\Визуализация\итог\ТГУ бибилиотека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9543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НБ ТГУ\Концепция\Пространство\Визуализация\итог\ТГУ бибилиотека 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5415"/>
            <a:ext cx="5796136" cy="36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Б ТГУ\Концепция\Пространство\Визуализация\итог\ТГУ бибилиотека 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032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about_sb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1880" y="3140968"/>
            <a:ext cx="5652121" cy="37170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</a:rPr>
              <a:t>Порядок учета документов, входящих в состав библиотечного фонда с комментариями и приложениями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3429000"/>
            <a:ext cx="7129462" cy="3024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Проект руководства РБА.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Принятие итогового заключения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 19 мая 2015г.  14 час. -15 час.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на совместном заседании Секции по библиотечной политике и законодательству и Секции по формированию библиотечных фондов. 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по адресу: Самарская областная универсальная научная библиотека. 4 1 этаж.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</a:rPr>
              <a:t>Каб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117. Галерея «Новое пространство». пр. Ленина, д. 14-А.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924944"/>
            <a:ext cx="4824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Спасибо за внимание</a:t>
            </a:r>
            <a:r>
              <a:rPr lang="ru-RU" sz="3200" dirty="0" smtClean="0"/>
              <a:t>!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1600" dirty="0" smtClean="0"/>
              <a:t>EKasyanchuk@sfu-kras.ru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Всероссийский библиотечный конгресс: XX Ежегодная Конференция Российской библиотечной ассоциации.     17-22 мая, Самара </vt:lpstr>
      <vt:lpstr>Слайд 2</vt:lpstr>
      <vt:lpstr>Слайд 3</vt:lpstr>
      <vt:lpstr>Слайд 4</vt:lpstr>
      <vt:lpstr>Слайд 5</vt:lpstr>
      <vt:lpstr>Слайд 6</vt:lpstr>
      <vt:lpstr>Порядок учета документов, входящих в состав библиотечного фонда с комментариями и приложениями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Всероссийский библиотечный конгресс: XX Ежегодная Конференция Российской библиотечной ассоциации.     17-22 мая, Самара </dc:title>
  <dc:creator>ekasyanchuk</dc:creator>
  <cp:lastModifiedBy>ekasyanchuk</cp:lastModifiedBy>
  <cp:revision>11</cp:revision>
  <dcterms:created xsi:type="dcterms:W3CDTF">2015-05-25T10:31:08Z</dcterms:created>
  <dcterms:modified xsi:type="dcterms:W3CDTF">2015-05-28T05:02:29Z</dcterms:modified>
</cp:coreProperties>
</file>