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2" r:id="rId3"/>
    <p:sldId id="311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26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904"/>
    <a:srgbClr val="000000"/>
    <a:srgbClr val="FFFFFF"/>
    <a:srgbClr val="24143A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0118" autoAdjust="0"/>
  </p:normalViewPr>
  <p:slideViewPr>
    <p:cSldViewPr snapToGrid="0"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0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.KRASCIENCE\Desktop\&#1044;&#1072;&#1085;&#1085;&#1099;&#1077;%20&#1087;&#1091;&#1073;&#1083;&#1080;&#1082;&#1072;&#1094;&#1080;&#1081;%202015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.KRASCIENCE\Desktop\&#1044;&#1072;&#1085;&#1085;&#1099;&#1077;%20&#1087;&#1091;&#1073;&#1083;&#1080;&#1082;&#1072;&#1094;&#1080;&#1081;%202015-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.KRASCIENCE\Desktop\&#1044;&#1072;&#1085;&#1085;&#1099;&#1077;%20&#1087;&#1091;&#1073;&#1083;&#1080;&#1082;&#1072;&#1094;&#1080;&#1081;%202015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pPr>
            <a:r>
              <a:rPr lang="ru-RU" baseline="0">
                <a:solidFill>
                  <a:schemeClr val="bg2">
                    <a:lumMod val="60000"/>
                    <a:lumOff val="40000"/>
                  </a:schemeClr>
                </a:solidFill>
              </a:rPr>
              <a:t>2015 год</a:t>
            </a:r>
          </a:p>
        </c:rich>
      </c:tx>
      <c:layout>
        <c:manualLayout>
          <c:xMode val="edge"/>
          <c:yMode val="edge"/>
          <c:x val="0.54098598338754678"/>
          <c:y val="4.9211240312275424E-2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8.3228131027094698E-2"/>
          <c:y val="5.2979912136151538E-2"/>
          <c:w val="0.7693385500686426"/>
          <c:h val="0.661594894052651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WoS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ИБФ</c:v>
                </c:pt>
                <c:pt idx="1">
                  <c:v>ИВМ</c:v>
                </c:pt>
                <c:pt idx="2">
                  <c:v>ИЛ</c:v>
                </c:pt>
                <c:pt idx="3">
                  <c:v>ИФ</c:v>
                </c:pt>
                <c:pt idx="4">
                  <c:v>ИХХТ</c:v>
                </c:pt>
                <c:pt idx="5">
                  <c:v>НИИ МПС</c:v>
                </c:pt>
                <c:pt idx="6">
                  <c:v>НИИСХиЭА</c:v>
                </c:pt>
                <c:pt idx="7">
                  <c:v>КрасНИИЖ</c:v>
                </c:pt>
                <c:pt idx="8">
                  <c:v>КрасНИИСХ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45</c:v>
                </c:pt>
                <c:pt idx="1">
                  <c:v>68</c:v>
                </c:pt>
                <c:pt idx="2">
                  <c:v>68</c:v>
                </c:pt>
                <c:pt idx="3">
                  <c:v>189</c:v>
                </c:pt>
                <c:pt idx="4">
                  <c:v>60</c:v>
                </c:pt>
                <c:pt idx="5">
                  <c:v>31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Лист1!$A$2:$A$10</c:f>
              <c:strCache>
                <c:ptCount val="9"/>
                <c:pt idx="0">
                  <c:v>ИБФ</c:v>
                </c:pt>
                <c:pt idx="1">
                  <c:v>ИВМ</c:v>
                </c:pt>
                <c:pt idx="2">
                  <c:v>ИЛ</c:v>
                </c:pt>
                <c:pt idx="3">
                  <c:v>ИФ</c:v>
                </c:pt>
                <c:pt idx="4">
                  <c:v>ИХХТ</c:v>
                </c:pt>
                <c:pt idx="5">
                  <c:v>НИИ МПС</c:v>
                </c:pt>
                <c:pt idx="6">
                  <c:v>НИИСХиЭА</c:v>
                </c:pt>
                <c:pt idx="7">
                  <c:v>КрасНИИЖ</c:v>
                </c:pt>
                <c:pt idx="8">
                  <c:v>КрасНИИСХ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58</c:v>
                </c:pt>
                <c:pt idx="1">
                  <c:v>77</c:v>
                </c:pt>
                <c:pt idx="2">
                  <c:v>62</c:v>
                </c:pt>
                <c:pt idx="3">
                  <c:v>214</c:v>
                </c:pt>
                <c:pt idx="4">
                  <c:v>66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ИБФ</c:v>
                </c:pt>
                <c:pt idx="1">
                  <c:v>ИВМ</c:v>
                </c:pt>
                <c:pt idx="2">
                  <c:v>ИЛ</c:v>
                </c:pt>
                <c:pt idx="3">
                  <c:v>ИФ</c:v>
                </c:pt>
                <c:pt idx="4">
                  <c:v>ИХХТ</c:v>
                </c:pt>
                <c:pt idx="5">
                  <c:v>НИИ МПС</c:v>
                </c:pt>
                <c:pt idx="6">
                  <c:v>НИИСХиЭА</c:v>
                </c:pt>
                <c:pt idx="7">
                  <c:v>КрасНИИЖ</c:v>
                </c:pt>
                <c:pt idx="8">
                  <c:v>КрасНИИСХ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93</c:v>
                </c:pt>
                <c:pt idx="1">
                  <c:v>352</c:v>
                </c:pt>
                <c:pt idx="2">
                  <c:v>198</c:v>
                </c:pt>
                <c:pt idx="3">
                  <c:v>280</c:v>
                </c:pt>
                <c:pt idx="4">
                  <c:v>134</c:v>
                </c:pt>
                <c:pt idx="5">
                  <c:v>244</c:v>
                </c:pt>
                <c:pt idx="6">
                  <c:v>83</c:v>
                </c:pt>
                <c:pt idx="7">
                  <c:v>49</c:v>
                </c:pt>
                <c:pt idx="8">
                  <c:v>10</c:v>
                </c:pt>
              </c:numCache>
            </c:numRef>
          </c:val>
        </c:ser>
        <c:shape val="box"/>
        <c:axId val="60093184"/>
        <c:axId val="60094720"/>
        <c:axId val="0"/>
      </c:bar3DChart>
      <c:catAx>
        <c:axId val="60093184"/>
        <c:scaling>
          <c:orientation val="minMax"/>
        </c:scaling>
        <c:axPos val="b"/>
        <c:numFmt formatCode="#,##0" sourceLinked="0"/>
        <c:tickLblPos val="nextTo"/>
        <c:spPr>
          <a:solidFill>
            <a:schemeClr val="tx1"/>
          </a:solidFill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ru-RU"/>
          </a:p>
        </c:txPr>
        <c:crossAx val="60094720"/>
        <c:crosses val="autoZero"/>
        <c:auto val="1"/>
        <c:lblAlgn val="ctr"/>
        <c:lblOffset val="100"/>
      </c:catAx>
      <c:valAx>
        <c:axId val="60094720"/>
        <c:scaling>
          <c:orientation val="minMax"/>
        </c:scaling>
        <c:axPos val="l"/>
        <c:majorGridlines>
          <c:spPr>
            <a:ln>
              <a:solidFill>
                <a:schemeClr val="accent4">
                  <a:lumMod val="75000"/>
                </a:schemeClr>
              </a:solidFill>
            </a:ln>
          </c:spPr>
        </c:majorGridlines>
        <c:numFmt formatCode="#,##0" sourceLinked="0"/>
        <c:tickLblPos val="nextTo"/>
        <c:spPr>
          <a:solidFill>
            <a:schemeClr val="tx1"/>
          </a:solidFill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ru-RU"/>
          </a:p>
        </c:txPr>
        <c:crossAx val="60093184"/>
        <c:crosses val="autoZero"/>
        <c:crossBetween val="between"/>
      </c:valAx>
      <c:spPr>
        <a:ln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962055256380553"/>
          <c:y val="0.22670211161302112"/>
          <c:w val="0.13270267624460003"/>
          <c:h val="0.29693875275070708"/>
        </c:manualLayout>
      </c:layout>
      <c:txPr>
        <a:bodyPr/>
        <a:lstStyle/>
        <a:p>
          <a:pPr>
            <a:defRPr baseline="0">
              <a:solidFill>
                <a:srgbClr val="000000"/>
              </a:solidFill>
            </a:defRPr>
          </a:pPr>
          <a:endParaRPr lang="ru-RU"/>
        </a:p>
      </c:txPr>
    </c:legend>
    <c:plotVisOnly val="1"/>
  </c:chart>
  <c:spPr>
    <a:solidFill>
      <a:srgbClr val="FFFFFF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pPr>
            <a:r>
              <a:rPr lang="ru-RU" baseline="0">
                <a:solidFill>
                  <a:schemeClr val="bg2">
                    <a:lumMod val="60000"/>
                    <a:lumOff val="40000"/>
                  </a:schemeClr>
                </a:solidFill>
              </a:rPr>
              <a:t>2016 год</a:t>
            </a:r>
          </a:p>
        </c:rich>
      </c:tx>
      <c:layout>
        <c:manualLayout>
          <c:xMode val="edge"/>
          <c:yMode val="edge"/>
          <c:x val="0.61309010742036962"/>
          <c:y val="5.8609024742392664E-2"/>
        </c:manualLayout>
      </c:layout>
      <c:overlay val="1"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Лист1!$E$1</c:f>
              <c:strCache>
                <c:ptCount val="1"/>
                <c:pt idx="0">
                  <c:v>WoS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ИБФ</c:v>
                </c:pt>
                <c:pt idx="1">
                  <c:v>ИВМ</c:v>
                </c:pt>
                <c:pt idx="2">
                  <c:v>ИЛ</c:v>
                </c:pt>
                <c:pt idx="3">
                  <c:v>ИФ</c:v>
                </c:pt>
                <c:pt idx="4">
                  <c:v>ИХХТ</c:v>
                </c:pt>
                <c:pt idx="5">
                  <c:v>НИИ МПС</c:v>
                </c:pt>
                <c:pt idx="6">
                  <c:v>НИИСХиЭА</c:v>
                </c:pt>
                <c:pt idx="7">
                  <c:v>КрасНИИЖ</c:v>
                </c:pt>
                <c:pt idx="8">
                  <c:v>КрасНИИСХ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57</c:v>
                </c:pt>
                <c:pt idx="1">
                  <c:v>81</c:v>
                </c:pt>
                <c:pt idx="2">
                  <c:v>76</c:v>
                </c:pt>
                <c:pt idx="3">
                  <c:v>244</c:v>
                </c:pt>
                <c:pt idx="4">
                  <c:v>107</c:v>
                </c:pt>
                <c:pt idx="5">
                  <c:v>29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Лист1!$F$1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Лист1!$A$2:$A$10</c:f>
              <c:strCache>
                <c:ptCount val="9"/>
                <c:pt idx="0">
                  <c:v>ИБФ</c:v>
                </c:pt>
                <c:pt idx="1">
                  <c:v>ИВМ</c:v>
                </c:pt>
                <c:pt idx="2">
                  <c:v>ИЛ</c:v>
                </c:pt>
                <c:pt idx="3">
                  <c:v>ИФ</c:v>
                </c:pt>
                <c:pt idx="4">
                  <c:v>ИХХТ</c:v>
                </c:pt>
                <c:pt idx="5">
                  <c:v>НИИ МПС</c:v>
                </c:pt>
                <c:pt idx="6">
                  <c:v>НИИСХиЭА</c:v>
                </c:pt>
                <c:pt idx="7">
                  <c:v>КрасНИИЖ</c:v>
                </c:pt>
                <c:pt idx="8">
                  <c:v>КрасНИИСХ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50</c:v>
                </c:pt>
                <c:pt idx="1">
                  <c:v>74</c:v>
                </c:pt>
                <c:pt idx="2">
                  <c:v>58</c:v>
                </c:pt>
                <c:pt idx="3">
                  <c:v>226</c:v>
                </c:pt>
                <c:pt idx="4">
                  <c:v>63</c:v>
                </c:pt>
                <c:pt idx="5">
                  <c:v>17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Лист1!$G$1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ИБФ</c:v>
                </c:pt>
                <c:pt idx="1">
                  <c:v>ИВМ</c:v>
                </c:pt>
                <c:pt idx="2">
                  <c:v>ИЛ</c:v>
                </c:pt>
                <c:pt idx="3">
                  <c:v>ИФ</c:v>
                </c:pt>
                <c:pt idx="4">
                  <c:v>ИХХТ</c:v>
                </c:pt>
                <c:pt idx="5">
                  <c:v>НИИ МПС</c:v>
                </c:pt>
                <c:pt idx="6">
                  <c:v>НИИСХиЭА</c:v>
                </c:pt>
                <c:pt idx="7">
                  <c:v>КрасНИИЖ</c:v>
                </c:pt>
                <c:pt idx="8">
                  <c:v>КрасНИИСХ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132</c:v>
                </c:pt>
                <c:pt idx="1">
                  <c:v>316</c:v>
                </c:pt>
                <c:pt idx="2">
                  <c:v>258</c:v>
                </c:pt>
                <c:pt idx="3">
                  <c:v>349</c:v>
                </c:pt>
                <c:pt idx="4">
                  <c:v>203</c:v>
                </c:pt>
                <c:pt idx="5">
                  <c:v>179</c:v>
                </c:pt>
                <c:pt idx="6">
                  <c:v>61</c:v>
                </c:pt>
                <c:pt idx="7">
                  <c:v>54</c:v>
                </c:pt>
                <c:pt idx="8">
                  <c:v>29</c:v>
                </c:pt>
              </c:numCache>
            </c:numRef>
          </c:val>
        </c:ser>
        <c:shape val="box"/>
        <c:axId val="44916736"/>
        <c:axId val="44918272"/>
        <c:axId val="0"/>
      </c:bar3DChart>
      <c:catAx>
        <c:axId val="44916736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ru-RU"/>
          </a:p>
        </c:txPr>
        <c:crossAx val="44918272"/>
        <c:crosses val="autoZero"/>
        <c:auto val="1"/>
        <c:lblAlgn val="ctr"/>
        <c:lblOffset val="100"/>
      </c:catAx>
      <c:valAx>
        <c:axId val="44918272"/>
        <c:scaling>
          <c:orientation val="minMax"/>
        </c:scaling>
        <c:axPos val="l"/>
        <c:majorGridlines>
          <c:spPr>
            <a:ln>
              <a:solidFill>
                <a:schemeClr val="accent4">
                  <a:lumMod val="7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ru-RU"/>
          </a:p>
        </c:txPr>
        <c:crossAx val="44916736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txPr>
        <a:bodyPr/>
        <a:lstStyle/>
        <a:p>
          <a:pPr>
            <a:defRPr baseline="0">
              <a:solidFill>
                <a:srgbClr val="000000"/>
              </a:solidFill>
            </a:defRPr>
          </a:pPr>
          <a:endParaRPr lang="ru-RU"/>
        </a:p>
      </c:txPr>
    </c:legend>
    <c:plotVisOnly val="1"/>
  </c:chart>
  <c:spPr>
    <a:solidFill>
      <a:srgbClr val="FFFFFF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aseline="0">
                <a:solidFill>
                  <a:schemeClr val="bg1">
                    <a:lumMod val="60000"/>
                    <a:lumOff val="40000"/>
                  </a:schemeClr>
                </a:solidFill>
              </a:defRPr>
            </a:pPr>
            <a:r>
              <a:rPr lang="ru-RU" baseline="0">
                <a:solidFill>
                  <a:schemeClr val="bg1">
                    <a:lumMod val="60000"/>
                    <a:lumOff val="40000"/>
                  </a:schemeClr>
                </a:solidFill>
              </a:rPr>
              <a:t>2017 год</a:t>
            </a:r>
          </a:p>
        </c:rich>
      </c:tx>
      <c:layout>
        <c:manualLayout>
          <c:xMode val="edge"/>
          <c:yMode val="edge"/>
          <c:x val="0.62709711286089398"/>
          <c:y val="8.3333333333333343E-2"/>
        </c:manualLayout>
      </c:layout>
      <c:overlay val="1"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</c:f>
              <c:strCache>
                <c:ptCount val="1"/>
                <c:pt idx="0">
                  <c:v>WoS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ИБФ</c:v>
                </c:pt>
                <c:pt idx="1">
                  <c:v>ИВМ</c:v>
                </c:pt>
                <c:pt idx="2">
                  <c:v>ИЛ</c:v>
                </c:pt>
                <c:pt idx="3">
                  <c:v>ИФ</c:v>
                </c:pt>
                <c:pt idx="4">
                  <c:v>ИХХТ</c:v>
                </c:pt>
                <c:pt idx="5">
                  <c:v>НИИ МПС</c:v>
                </c:pt>
                <c:pt idx="6">
                  <c:v>НИИСХиЭА</c:v>
                </c:pt>
                <c:pt idx="7">
                  <c:v>КрасНИИЖ</c:v>
                </c:pt>
                <c:pt idx="8">
                  <c:v>КрасНИИСХ</c:v>
                </c:pt>
              </c:strCache>
            </c:strRef>
          </c:cat>
          <c:val>
            <c:numRef>
              <c:f>Лист1!$H$2:$H$10</c:f>
              <c:numCache>
                <c:formatCode>General</c:formatCode>
                <c:ptCount val="9"/>
                <c:pt idx="0">
                  <c:v>62</c:v>
                </c:pt>
                <c:pt idx="1">
                  <c:v>31</c:v>
                </c:pt>
                <c:pt idx="2">
                  <c:v>34</c:v>
                </c:pt>
                <c:pt idx="3">
                  <c:v>225</c:v>
                </c:pt>
                <c:pt idx="4">
                  <c:v>71</c:v>
                </c:pt>
                <c:pt idx="5">
                  <c:v>17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Лист1!$I$1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Лист1!$A$2:$A$10</c:f>
              <c:strCache>
                <c:ptCount val="9"/>
                <c:pt idx="0">
                  <c:v>ИБФ</c:v>
                </c:pt>
                <c:pt idx="1">
                  <c:v>ИВМ</c:v>
                </c:pt>
                <c:pt idx="2">
                  <c:v>ИЛ</c:v>
                </c:pt>
                <c:pt idx="3">
                  <c:v>ИФ</c:v>
                </c:pt>
                <c:pt idx="4">
                  <c:v>ИХХТ</c:v>
                </c:pt>
                <c:pt idx="5">
                  <c:v>НИИ МПС</c:v>
                </c:pt>
                <c:pt idx="6">
                  <c:v>НИИСХиЭА</c:v>
                </c:pt>
                <c:pt idx="7">
                  <c:v>КрасНИИЖ</c:v>
                </c:pt>
                <c:pt idx="8">
                  <c:v>КрасНИИСХ</c:v>
                </c:pt>
              </c:strCache>
            </c:strRef>
          </c:cat>
          <c:val>
            <c:numRef>
              <c:f>Лист1!$I$2:$I$10</c:f>
              <c:numCache>
                <c:formatCode>General</c:formatCode>
                <c:ptCount val="9"/>
                <c:pt idx="0">
                  <c:v>52</c:v>
                </c:pt>
                <c:pt idx="1">
                  <c:v>51</c:v>
                </c:pt>
                <c:pt idx="2">
                  <c:v>31</c:v>
                </c:pt>
                <c:pt idx="3">
                  <c:v>212</c:v>
                </c:pt>
                <c:pt idx="4">
                  <c:v>57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Лист1!$J$1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ИБФ</c:v>
                </c:pt>
                <c:pt idx="1">
                  <c:v>ИВМ</c:v>
                </c:pt>
                <c:pt idx="2">
                  <c:v>ИЛ</c:v>
                </c:pt>
                <c:pt idx="3">
                  <c:v>ИФ</c:v>
                </c:pt>
                <c:pt idx="4">
                  <c:v>ИХХТ</c:v>
                </c:pt>
                <c:pt idx="5">
                  <c:v>НИИ МПС</c:v>
                </c:pt>
                <c:pt idx="6">
                  <c:v>НИИСХиЭА</c:v>
                </c:pt>
                <c:pt idx="7">
                  <c:v>КрасНИИЖ</c:v>
                </c:pt>
                <c:pt idx="8">
                  <c:v>КрасНИИСХ</c:v>
                </c:pt>
              </c:strCache>
            </c:strRef>
          </c:cat>
          <c:val>
            <c:numRef>
              <c:f>Лист1!$J$2:$J$10</c:f>
              <c:numCache>
                <c:formatCode>General</c:formatCode>
                <c:ptCount val="9"/>
                <c:pt idx="0">
                  <c:v>97</c:v>
                </c:pt>
                <c:pt idx="1">
                  <c:v>175</c:v>
                </c:pt>
                <c:pt idx="2">
                  <c:v>164</c:v>
                </c:pt>
                <c:pt idx="3">
                  <c:v>292</c:v>
                </c:pt>
                <c:pt idx="4">
                  <c:v>111</c:v>
                </c:pt>
                <c:pt idx="5">
                  <c:v>75</c:v>
                </c:pt>
                <c:pt idx="6">
                  <c:v>18</c:v>
                </c:pt>
                <c:pt idx="7">
                  <c:v>25</c:v>
                </c:pt>
                <c:pt idx="8">
                  <c:v>13</c:v>
                </c:pt>
              </c:numCache>
            </c:numRef>
          </c:val>
        </c:ser>
        <c:shape val="box"/>
        <c:axId val="44940288"/>
        <c:axId val="44950272"/>
        <c:axId val="0"/>
      </c:bar3DChart>
      <c:catAx>
        <c:axId val="44940288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ru-RU"/>
          </a:p>
        </c:txPr>
        <c:crossAx val="44950272"/>
        <c:crosses val="autoZero"/>
        <c:auto val="1"/>
        <c:lblAlgn val="ctr"/>
        <c:lblOffset val="100"/>
      </c:catAx>
      <c:valAx>
        <c:axId val="44950272"/>
        <c:scaling>
          <c:orientation val="minMax"/>
        </c:scaling>
        <c:axPos val="l"/>
        <c:majorGridlines>
          <c:spPr>
            <a:ln>
              <a:solidFill>
                <a:schemeClr val="accent4">
                  <a:lumMod val="7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ru-RU"/>
          </a:p>
        </c:txPr>
        <c:crossAx val="44940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solidFill>
                <a:srgbClr val="000000"/>
              </a:solidFill>
            </a:defRPr>
          </a:pPr>
          <a:endParaRPr lang="ru-RU"/>
        </a:p>
      </c:txPr>
    </c:legend>
    <c:plotVisOnly val="1"/>
  </c:chart>
  <c:spPr>
    <a:solidFill>
      <a:srgbClr val="FFFFFF"/>
    </a:solidFill>
  </c:spPr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kirensky.ru/" TargetMode="External"/><Relationship Id="rId3" Type="http://schemas.openxmlformats.org/officeDocument/2006/relationships/hyperlink" Target="http://&#1085;&#1080;&#1080;&#1078;24.&#1088;&#1092;/" TargetMode="External"/><Relationship Id="rId7" Type="http://schemas.openxmlformats.org/officeDocument/2006/relationships/hyperlink" Target="http://forest.akadem.ru/" TargetMode="External"/><Relationship Id="rId2" Type="http://schemas.openxmlformats.org/officeDocument/2006/relationships/hyperlink" Target="http://www.icct.ru/" TargetMode="External"/><Relationship Id="rId1" Type="http://schemas.openxmlformats.org/officeDocument/2006/relationships/hyperlink" Target="http://www.ibp.ru/" TargetMode="External"/><Relationship Id="rId6" Type="http://schemas.openxmlformats.org/officeDocument/2006/relationships/hyperlink" Target="http://norilsk-nii.ru/" TargetMode="External"/><Relationship Id="rId5" Type="http://schemas.openxmlformats.org/officeDocument/2006/relationships/hyperlink" Target="http://impn.ru/" TargetMode="External"/><Relationship Id="rId4" Type="http://schemas.openxmlformats.org/officeDocument/2006/relationships/hyperlink" Target="http://sh.krasn.ru/" TargetMode="External"/><Relationship Id="rId9" Type="http://schemas.openxmlformats.org/officeDocument/2006/relationships/hyperlink" Target="http://icm.krasn.ru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norilsk-nii.ru/" TargetMode="External"/><Relationship Id="rId3" Type="http://schemas.openxmlformats.org/officeDocument/2006/relationships/hyperlink" Target="http://www.icct.ru/" TargetMode="External"/><Relationship Id="rId7" Type="http://schemas.openxmlformats.org/officeDocument/2006/relationships/hyperlink" Target="http://impn.ru/" TargetMode="External"/><Relationship Id="rId2" Type="http://schemas.openxmlformats.org/officeDocument/2006/relationships/hyperlink" Target="http://icm.krasn.ru/" TargetMode="External"/><Relationship Id="rId1" Type="http://schemas.openxmlformats.org/officeDocument/2006/relationships/hyperlink" Target="http://www.ibp.ru/" TargetMode="External"/><Relationship Id="rId6" Type="http://schemas.openxmlformats.org/officeDocument/2006/relationships/hyperlink" Target="http://&#1085;&#1080;&#1080;&#1078;24.&#1088;&#1092;/" TargetMode="External"/><Relationship Id="rId5" Type="http://schemas.openxmlformats.org/officeDocument/2006/relationships/hyperlink" Target="http://forest.akadem.ru/" TargetMode="External"/><Relationship Id="rId4" Type="http://schemas.openxmlformats.org/officeDocument/2006/relationships/hyperlink" Target="http://kirensky.ru/" TargetMode="External"/><Relationship Id="rId9" Type="http://schemas.openxmlformats.org/officeDocument/2006/relationships/hyperlink" Target="http://sh.krasn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377EE-B344-48ED-A6AC-2D7E38F51762}" type="doc">
      <dgm:prSet loTypeId="urn:microsoft.com/office/officeart/2005/8/layout/hierarchy2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5BDAC50-5B74-4044-B722-137CD5F95035}">
      <dgm:prSet phldrT="[Текст]" custT="1"/>
      <dgm:spPr/>
      <dgm:t>
        <a:bodyPr/>
        <a:lstStyle/>
        <a:p>
          <a:r>
            <a:rPr lang="ru-RU" sz="2000" dirty="0" smtClean="0"/>
            <a:t>ФИЦ КНЦ </a:t>
          </a:r>
        </a:p>
        <a:p>
          <a:r>
            <a:rPr lang="ru-RU" sz="2000" dirty="0" smtClean="0"/>
            <a:t>СО РАН</a:t>
          </a:r>
          <a:endParaRPr lang="ru-RU" sz="2000" dirty="0"/>
        </a:p>
      </dgm:t>
    </dgm:pt>
    <dgm:pt modelId="{519534F1-05E5-4447-903C-ED644EE09129}" type="parTrans" cxnId="{638D920E-3F50-4405-A033-0C463E00F089}">
      <dgm:prSet/>
      <dgm:spPr/>
      <dgm:t>
        <a:bodyPr/>
        <a:lstStyle/>
        <a:p>
          <a:endParaRPr lang="ru-RU"/>
        </a:p>
      </dgm:t>
    </dgm:pt>
    <dgm:pt modelId="{F812168C-6096-45B6-9F01-6BD948EB3306}" type="sibTrans" cxnId="{638D920E-3F50-4405-A033-0C463E00F089}">
      <dgm:prSet/>
      <dgm:spPr/>
      <dgm:t>
        <a:bodyPr/>
        <a:lstStyle/>
        <a:p>
          <a:endParaRPr lang="ru-RU"/>
        </a:p>
      </dgm:t>
    </dgm:pt>
    <dgm:pt modelId="{88280A92-B3BE-46BB-8900-B6C80973857B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0" i="0" u="sng" baseline="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Институт биофизики СО РАН</a:t>
          </a:r>
          <a:endParaRPr lang="ru-RU" sz="1400" u="sng" baseline="0" dirty="0">
            <a:solidFill>
              <a:schemeClr val="tx1"/>
            </a:solidFill>
          </a:endParaRPr>
        </a:p>
      </dgm:t>
    </dgm:pt>
    <dgm:pt modelId="{4AE27039-5D5B-40D1-ACCB-E7E02752FB7C}" type="parTrans" cxnId="{3657EDE0-982B-4F17-ABFD-1F678A22FE0E}">
      <dgm:prSet/>
      <dgm:spPr/>
      <dgm:t>
        <a:bodyPr/>
        <a:lstStyle/>
        <a:p>
          <a:endParaRPr lang="ru-RU"/>
        </a:p>
      </dgm:t>
    </dgm:pt>
    <dgm:pt modelId="{BC42CFDD-2674-4ADE-A109-2C77F519A99B}" type="sibTrans" cxnId="{3657EDE0-982B-4F17-ABFD-1F678A22FE0E}">
      <dgm:prSet/>
      <dgm:spPr/>
      <dgm:t>
        <a:bodyPr/>
        <a:lstStyle/>
        <a:p>
          <a:endParaRPr lang="ru-RU"/>
        </a:p>
      </dgm:t>
    </dgm:pt>
    <dgm:pt modelId="{687AA0C5-74FF-42AA-B561-982289A0367F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Коллекция</a:t>
          </a:r>
          <a:r>
            <a:rPr lang="ru-RU" sz="1200" dirty="0" smtClean="0"/>
            <a:t> 1</a:t>
          </a:r>
          <a:endParaRPr lang="ru-RU" sz="1200" dirty="0"/>
        </a:p>
      </dgm:t>
    </dgm:pt>
    <dgm:pt modelId="{13335DFC-6AE9-48A2-A167-CB913CDFD362}" type="parTrans" cxnId="{88070B36-1242-49A8-83E9-54CC21AE7847}">
      <dgm:prSet/>
      <dgm:spPr/>
      <dgm:t>
        <a:bodyPr/>
        <a:lstStyle/>
        <a:p>
          <a:endParaRPr lang="ru-RU"/>
        </a:p>
      </dgm:t>
    </dgm:pt>
    <dgm:pt modelId="{4D9FD4A6-AD95-4A8C-9766-29892B1A9C20}" type="sibTrans" cxnId="{88070B36-1242-49A8-83E9-54CC21AE7847}">
      <dgm:prSet/>
      <dgm:spPr/>
      <dgm:t>
        <a:bodyPr/>
        <a:lstStyle/>
        <a:p>
          <a:endParaRPr lang="ru-RU"/>
        </a:p>
      </dgm:t>
    </dgm:pt>
    <dgm:pt modelId="{2F78B796-4ABA-4F44-8100-DF01D5A6A9CB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Коллекция</a:t>
          </a:r>
          <a:r>
            <a:rPr lang="ru-RU" sz="1200" dirty="0" smtClean="0"/>
            <a:t> 2</a:t>
          </a:r>
          <a:endParaRPr lang="ru-RU" sz="1200" dirty="0"/>
        </a:p>
      </dgm:t>
    </dgm:pt>
    <dgm:pt modelId="{4E602A77-66D2-48C8-8337-D7FE53515C86}" type="parTrans" cxnId="{2293C2E7-33C8-443D-9359-E04ACC0BAFE1}">
      <dgm:prSet/>
      <dgm:spPr/>
      <dgm:t>
        <a:bodyPr/>
        <a:lstStyle/>
        <a:p>
          <a:endParaRPr lang="ru-RU"/>
        </a:p>
      </dgm:t>
    </dgm:pt>
    <dgm:pt modelId="{847DC707-E987-418C-B751-9F4E4C262E82}" type="sibTrans" cxnId="{2293C2E7-33C8-443D-9359-E04ACC0BAFE1}">
      <dgm:prSet/>
      <dgm:spPr/>
      <dgm:t>
        <a:bodyPr/>
        <a:lstStyle/>
        <a:p>
          <a:endParaRPr lang="ru-RU"/>
        </a:p>
      </dgm:t>
    </dgm:pt>
    <dgm:pt modelId="{8DED31B6-116A-48A4-9841-22514F3B9DA3}">
      <dgm:prSet custT="1"/>
      <dgm:spPr/>
      <dgm:t>
        <a:bodyPr/>
        <a:lstStyle/>
        <a:p>
          <a:r>
            <a:rPr lang="ru-RU" sz="1400" b="0" i="0" dirty="0" smtClean="0">
              <a:hlinkClick xmlns:r="http://schemas.openxmlformats.org/officeDocument/2006/relationships" r:id="rId2"/>
            </a:rPr>
            <a:t>Институт химии и химической технологии СО РАН</a:t>
          </a:r>
          <a:endParaRPr lang="ru-RU" sz="1400" dirty="0"/>
        </a:p>
      </dgm:t>
    </dgm:pt>
    <dgm:pt modelId="{E9D621FA-6226-4D2C-B8AF-88AF24872DFC}" type="parTrans" cxnId="{17E2FB76-6F1A-47DD-9583-BE18FFAC6337}">
      <dgm:prSet/>
      <dgm:spPr/>
      <dgm:t>
        <a:bodyPr/>
        <a:lstStyle/>
        <a:p>
          <a:endParaRPr lang="ru-RU"/>
        </a:p>
      </dgm:t>
    </dgm:pt>
    <dgm:pt modelId="{263967B6-21A4-4D25-8F24-9E1DAC4475E1}" type="sibTrans" cxnId="{17E2FB76-6F1A-47DD-9583-BE18FFAC6337}">
      <dgm:prSet/>
      <dgm:spPr/>
      <dgm:t>
        <a:bodyPr/>
        <a:lstStyle/>
        <a:p>
          <a:endParaRPr lang="ru-RU"/>
        </a:p>
      </dgm:t>
    </dgm:pt>
    <dgm:pt modelId="{8BBAA6D7-30E5-4798-A114-26AC1166763C}">
      <dgm:prSet custT="1"/>
      <dgm:spPr/>
      <dgm:t>
        <a:bodyPr/>
        <a:lstStyle/>
        <a:p>
          <a:r>
            <a:rPr lang="ru-RU" sz="1400" b="0" i="0" dirty="0" smtClean="0">
              <a:hlinkClick xmlns:r="http://schemas.openxmlformats.org/officeDocument/2006/relationships" r:id="rId3"/>
            </a:rPr>
            <a:t>Красноярский научно-исследовательский институт животноводства</a:t>
          </a:r>
          <a:r>
            <a:rPr lang="ru-RU" sz="1400" b="0" i="0" dirty="0" smtClean="0"/>
            <a:t> </a:t>
          </a:r>
          <a:endParaRPr lang="ru-RU" sz="1400" dirty="0"/>
        </a:p>
      </dgm:t>
    </dgm:pt>
    <dgm:pt modelId="{18704244-A785-457F-9119-C3A53F540287}" type="parTrans" cxnId="{366C582D-6285-4D52-90E0-CA4AC290B712}">
      <dgm:prSet/>
      <dgm:spPr/>
      <dgm:t>
        <a:bodyPr/>
        <a:lstStyle/>
        <a:p>
          <a:endParaRPr lang="ru-RU"/>
        </a:p>
      </dgm:t>
    </dgm:pt>
    <dgm:pt modelId="{896C12F4-AC2E-438A-BE53-7B5B05E28090}" type="sibTrans" cxnId="{366C582D-6285-4D52-90E0-CA4AC290B712}">
      <dgm:prSet/>
      <dgm:spPr/>
      <dgm:t>
        <a:bodyPr/>
        <a:lstStyle/>
        <a:p>
          <a:endParaRPr lang="ru-RU"/>
        </a:p>
      </dgm:t>
    </dgm:pt>
    <dgm:pt modelId="{A82FBE36-6D32-4811-A38F-93995C411EA0}">
      <dgm:prSet custT="1"/>
      <dgm:spPr/>
      <dgm:t>
        <a:bodyPr/>
        <a:lstStyle/>
        <a:p>
          <a:r>
            <a:rPr lang="ru-RU" sz="1400" b="0" i="0" dirty="0" smtClean="0">
              <a:hlinkClick xmlns:r="http://schemas.openxmlformats.org/officeDocument/2006/relationships" r:id="rId4"/>
            </a:rPr>
            <a:t>Красноярский научно-исследовательский институт сельского хозяйства</a:t>
          </a:r>
          <a:endParaRPr lang="ru-RU" sz="1400" dirty="0"/>
        </a:p>
      </dgm:t>
    </dgm:pt>
    <dgm:pt modelId="{8DB86E2A-1E01-4296-9696-E58EBC0E267F}" type="parTrans" cxnId="{F91822BB-4BF5-4182-BCB2-5F0942681EAD}">
      <dgm:prSet/>
      <dgm:spPr/>
      <dgm:t>
        <a:bodyPr/>
        <a:lstStyle/>
        <a:p>
          <a:endParaRPr lang="ru-RU"/>
        </a:p>
      </dgm:t>
    </dgm:pt>
    <dgm:pt modelId="{A110889D-9F2C-483E-9245-1D5C580A6088}" type="sibTrans" cxnId="{F91822BB-4BF5-4182-BCB2-5F0942681EAD}">
      <dgm:prSet/>
      <dgm:spPr/>
      <dgm:t>
        <a:bodyPr/>
        <a:lstStyle/>
        <a:p>
          <a:endParaRPr lang="ru-RU"/>
        </a:p>
      </dgm:t>
    </dgm:pt>
    <dgm:pt modelId="{B6FD5F81-FD24-42F6-B674-379D6C3627E5}">
      <dgm:prSet custT="1"/>
      <dgm:spPr/>
      <dgm:t>
        <a:bodyPr/>
        <a:lstStyle/>
        <a:p>
          <a:r>
            <a:rPr lang="ru-RU" sz="1400" b="0" i="0" dirty="0" smtClean="0">
              <a:hlinkClick xmlns:r="http://schemas.openxmlformats.org/officeDocument/2006/relationships" r:id="rId5"/>
            </a:rPr>
            <a:t>Научно-исследовательский институт медицинских проблем Севера</a:t>
          </a:r>
          <a:endParaRPr lang="ru-RU" sz="1400" dirty="0"/>
        </a:p>
      </dgm:t>
    </dgm:pt>
    <dgm:pt modelId="{235D8CCC-96DF-4BBF-980E-0A4758B1921A}" type="parTrans" cxnId="{B70E8DE6-AE61-4B8C-AF87-5E47161F9562}">
      <dgm:prSet/>
      <dgm:spPr/>
      <dgm:t>
        <a:bodyPr/>
        <a:lstStyle/>
        <a:p>
          <a:endParaRPr lang="ru-RU"/>
        </a:p>
      </dgm:t>
    </dgm:pt>
    <dgm:pt modelId="{8E8D79F5-FF3E-4021-A90A-FA0002142437}" type="sibTrans" cxnId="{B70E8DE6-AE61-4B8C-AF87-5E47161F9562}">
      <dgm:prSet/>
      <dgm:spPr/>
      <dgm:t>
        <a:bodyPr/>
        <a:lstStyle/>
        <a:p>
          <a:endParaRPr lang="ru-RU"/>
        </a:p>
      </dgm:t>
    </dgm:pt>
    <dgm:pt modelId="{BD158322-E2CD-41E5-9F90-6FC66EF10162}">
      <dgm:prSet custT="1"/>
      <dgm:spPr/>
      <dgm:t>
        <a:bodyPr/>
        <a:lstStyle/>
        <a:p>
          <a:r>
            <a:rPr lang="ru-RU" sz="1400" b="0" i="0" dirty="0" smtClean="0">
              <a:hlinkClick xmlns:r="http://schemas.openxmlformats.org/officeDocument/2006/relationships" r:id="rId6"/>
            </a:rPr>
            <a:t>Научно-исследовательский институт сельского хозяйства  и экологии Арктики</a:t>
          </a:r>
          <a:endParaRPr lang="ru-RU" sz="1400" dirty="0"/>
        </a:p>
      </dgm:t>
    </dgm:pt>
    <dgm:pt modelId="{C07960EF-E812-4C7C-A802-2D50799A9D35}" type="parTrans" cxnId="{DA52D595-9D06-4544-AF64-87914B6AC1AE}">
      <dgm:prSet/>
      <dgm:spPr/>
      <dgm:t>
        <a:bodyPr/>
        <a:lstStyle/>
        <a:p>
          <a:endParaRPr lang="ru-RU"/>
        </a:p>
      </dgm:t>
    </dgm:pt>
    <dgm:pt modelId="{9C96D6A4-C777-42BC-9240-9AE541B4B967}" type="sibTrans" cxnId="{DA52D595-9D06-4544-AF64-87914B6AC1AE}">
      <dgm:prSet/>
      <dgm:spPr/>
      <dgm:t>
        <a:bodyPr/>
        <a:lstStyle/>
        <a:p>
          <a:endParaRPr lang="ru-RU"/>
        </a:p>
      </dgm:t>
    </dgm:pt>
    <dgm:pt modelId="{1FB05DFA-F128-4A4B-8885-1944890F9095}">
      <dgm:prSet custT="1"/>
      <dgm:spPr/>
      <dgm:t>
        <a:bodyPr/>
        <a:lstStyle/>
        <a:p>
          <a:r>
            <a:rPr lang="ru-RU" sz="1400" b="0" i="0" dirty="0" smtClean="0">
              <a:hlinkClick xmlns:r="http://schemas.openxmlformats.org/officeDocument/2006/relationships" r:id="rId7"/>
            </a:rPr>
            <a:t>Институт леса им. В.Н. Сукачева СО РАН</a:t>
          </a:r>
          <a:r>
            <a:rPr lang="ru-RU" sz="1400" b="0" i="0" dirty="0" smtClean="0"/>
            <a:t> </a:t>
          </a:r>
          <a:endParaRPr lang="ru-RU" sz="1400" dirty="0"/>
        </a:p>
      </dgm:t>
    </dgm:pt>
    <dgm:pt modelId="{6E7029D2-8D4B-45FB-8688-D40F88A31701}" type="parTrans" cxnId="{6BE45790-975F-4CA1-99F8-EC58851D9EEA}">
      <dgm:prSet/>
      <dgm:spPr/>
      <dgm:t>
        <a:bodyPr/>
        <a:lstStyle/>
        <a:p>
          <a:endParaRPr lang="ru-RU"/>
        </a:p>
      </dgm:t>
    </dgm:pt>
    <dgm:pt modelId="{5EA70E03-F89C-4A21-9ACF-280AA02FC245}" type="sibTrans" cxnId="{6BE45790-975F-4CA1-99F8-EC58851D9EEA}">
      <dgm:prSet/>
      <dgm:spPr/>
      <dgm:t>
        <a:bodyPr/>
        <a:lstStyle/>
        <a:p>
          <a:endParaRPr lang="ru-RU"/>
        </a:p>
      </dgm:t>
    </dgm:pt>
    <dgm:pt modelId="{E3C98430-BEA0-4B3D-B4B5-520FE28EE564}">
      <dgm:prSet custT="1"/>
      <dgm:spPr/>
      <dgm:t>
        <a:bodyPr/>
        <a:lstStyle/>
        <a:p>
          <a:r>
            <a:rPr lang="ru-RU" sz="1400" b="0" i="0" dirty="0" smtClean="0">
              <a:hlinkClick xmlns:r="http://schemas.openxmlformats.org/officeDocument/2006/relationships" r:id="rId8"/>
            </a:rPr>
            <a:t>Институт физики им. Л.В. Киренского СО РАН</a:t>
          </a:r>
          <a:r>
            <a:rPr lang="ru-RU" sz="1400" b="0" i="0" dirty="0" smtClean="0"/>
            <a:t> </a:t>
          </a:r>
          <a:endParaRPr lang="ru-RU" sz="1400" dirty="0"/>
        </a:p>
      </dgm:t>
    </dgm:pt>
    <dgm:pt modelId="{B3E20483-A284-4474-AF2E-AC5F61742F41}" type="parTrans" cxnId="{087A402A-BF6C-4EFC-A0A9-D9E0961F59AD}">
      <dgm:prSet/>
      <dgm:spPr/>
      <dgm:t>
        <a:bodyPr/>
        <a:lstStyle/>
        <a:p>
          <a:endParaRPr lang="ru-RU"/>
        </a:p>
      </dgm:t>
    </dgm:pt>
    <dgm:pt modelId="{50C24AD1-A299-4D41-B7D3-5801849C297D}" type="sibTrans" cxnId="{087A402A-BF6C-4EFC-A0A9-D9E0961F59AD}">
      <dgm:prSet/>
      <dgm:spPr/>
      <dgm:t>
        <a:bodyPr/>
        <a:lstStyle/>
        <a:p>
          <a:endParaRPr lang="ru-RU"/>
        </a:p>
      </dgm:t>
    </dgm:pt>
    <dgm:pt modelId="{F331C19A-134B-4893-86E5-A671952F9DD1}">
      <dgm:prSet phldrT="[Текст]" custT="1"/>
      <dgm:spPr/>
      <dgm:t>
        <a:bodyPr/>
        <a:lstStyle/>
        <a:p>
          <a:r>
            <a:rPr lang="ru-RU" sz="1400" b="0" i="0" dirty="0" smtClean="0">
              <a:hlinkClick xmlns:r="http://schemas.openxmlformats.org/officeDocument/2006/relationships" r:id="rId9"/>
            </a:rPr>
            <a:t>Институт вычислительного моделирования СО РАН</a:t>
          </a:r>
          <a:endParaRPr lang="ru-RU" sz="1400" dirty="0"/>
        </a:p>
      </dgm:t>
    </dgm:pt>
    <dgm:pt modelId="{C4CB3BC3-2188-4EB4-B008-16DAA86E2C9E}" type="sibTrans" cxnId="{CFA0D1DB-D856-4204-94C2-A428D4C27A4E}">
      <dgm:prSet/>
      <dgm:spPr/>
      <dgm:t>
        <a:bodyPr/>
        <a:lstStyle/>
        <a:p>
          <a:endParaRPr lang="ru-RU"/>
        </a:p>
      </dgm:t>
    </dgm:pt>
    <dgm:pt modelId="{6D869656-0378-4D8E-9B1E-9E38D2314581}" type="parTrans" cxnId="{CFA0D1DB-D856-4204-94C2-A428D4C27A4E}">
      <dgm:prSet/>
      <dgm:spPr/>
      <dgm:t>
        <a:bodyPr/>
        <a:lstStyle/>
        <a:p>
          <a:endParaRPr lang="ru-RU"/>
        </a:p>
      </dgm:t>
    </dgm:pt>
    <dgm:pt modelId="{7C8CF39B-BF0E-4E05-9C74-F68986A6586D}">
      <dgm:prSet custT="1"/>
      <dgm:spPr/>
      <dgm:t>
        <a:bodyPr/>
        <a:lstStyle/>
        <a:p>
          <a:r>
            <a:rPr lang="ru-RU" sz="1200" dirty="0" smtClean="0"/>
            <a:t>Коллекция 4</a:t>
          </a:r>
          <a:endParaRPr lang="ru-RU" sz="1200" dirty="0"/>
        </a:p>
      </dgm:t>
    </dgm:pt>
    <dgm:pt modelId="{16BF8097-5DDF-47C8-B998-A0C738C4C9FA}" type="parTrans" cxnId="{83750E1E-ED06-4FCF-AD00-B1B52C66A17A}">
      <dgm:prSet/>
      <dgm:spPr/>
      <dgm:t>
        <a:bodyPr/>
        <a:lstStyle/>
        <a:p>
          <a:endParaRPr lang="ru-RU"/>
        </a:p>
      </dgm:t>
    </dgm:pt>
    <dgm:pt modelId="{EADA8B8C-4B6D-4952-804B-33410F76D94E}" type="sibTrans" cxnId="{83750E1E-ED06-4FCF-AD00-B1B52C66A17A}">
      <dgm:prSet/>
      <dgm:spPr/>
      <dgm:t>
        <a:bodyPr/>
        <a:lstStyle/>
        <a:p>
          <a:endParaRPr lang="ru-RU"/>
        </a:p>
      </dgm:t>
    </dgm:pt>
    <dgm:pt modelId="{13C2CB81-320D-4A0D-A2BF-54BC7F5A33FB}">
      <dgm:prSet custT="1"/>
      <dgm:spPr/>
      <dgm:t>
        <a:bodyPr/>
        <a:lstStyle/>
        <a:p>
          <a:r>
            <a:rPr lang="ru-RU" sz="1200" dirty="0" smtClean="0"/>
            <a:t>Коллекция 5     </a:t>
          </a:r>
          <a:endParaRPr lang="ru-RU" sz="1200" dirty="0"/>
        </a:p>
      </dgm:t>
    </dgm:pt>
    <dgm:pt modelId="{005C7396-DDB3-42C0-B878-7E3EF7BBDF76}" type="parTrans" cxnId="{7C8D5474-C72C-490E-B298-7FE30934A261}">
      <dgm:prSet/>
      <dgm:spPr/>
      <dgm:t>
        <a:bodyPr/>
        <a:lstStyle/>
        <a:p>
          <a:endParaRPr lang="ru-RU"/>
        </a:p>
      </dgm:t>
    </dgm:pt>
    <dgm:pt modelId="{39A1FFCD-FE88-486B-AFCE-52B253C6F872}" type="sibTrans" cxnId="{7C8D5474-C72C-490E-B298-7FE30934A261}">
      <dgm:prSet/>
      <dgm:spPr/>
      <dgm:t>
        <a:bodyPr/>
        <a:lstStyle/>
        <a:p>
          <a:endParaRPr lang="ru-RU"/>
        </a:p>
      </dgm:t>
    </dgm:pt>
    <dgm:pt modelId="{8B08D525-0B32-4543-A31E-2D4EBBDCF114}">
      <dgm:prSet custT="1"/>
      <dgm:spPr/>
      <dgm:t>
        <a:bodyPr/>
        <a:lstStyle/>
        <a:p>
          <a:r>
            <a:rPr lang="ru-RU" sz="1400" dirty="0" smtClean="0"/>
            <a:t> …</a:t>
          </a:r>
          <a:endParaRPr lang="ru-RU" sz="1400" dirty="0"/>
        </a:p>
      </dgm:t>
    </dgm:pt>
    <dgm:pt modelId="{6D2CC8AE-6357-4D26-9FB0-B9D6F1105670}" type="parTrans" cxnId="{379E65C8-E82A-41CD-BA04-3496E87DBFBE}">
      <dgm:prSet/>
      <dgm:spPr/>
      <dgm:t>
        <a:bodyPr/>
        <a:lstStyle/>
        <a:p>
          <a:endParaRPr lang="ru-RU"/>
        </a:p>
      </dgm:t>
    </dgm:pt>
    <dgm:pt modelId="{97F09982-C528-4102-8A31-473B92D1453E}" type="sibTrans" cxnId="{379E65C8-E82A-41CD-BA04-3496E87DBFBE}">
      <dgm:prSet/>
      <dgm:spPr/>
      <dgm:t>
        <a:bodyPr/>
        <a:lstStyle/>
        <a:p>
          <a:endParaRPr lang="ru-RU"/>
        </a:p>
      </dgm:t>
    </dgm:pt>
    <dgm:pt modelId="{FB85B4AB-F233-41B1-A497-2ED19B7B05B1}">
      <dgm:prSet custT="1"/>
      <dgm:spPr/>
      <dgm:t>
        <a:bodyPr/>
        <a:lstStyle/>
        <a:p>
          <a:r>
            <a:rPr lang="ru-RU" sz="1400" dirty="0" smtClean="0"/>
            <a:t>…</a:t>
          </a:r>
          <a:endParaRPr lang="ru-RU" sz="1400" dirty="0"/>
        </a:p>
      </dgm:t>
    </dgm:pt>
    <dgm:pt modelId="{6F442504-F40A-477A-AD9C-1F93041F66DB}" type="parTrans" cxnId="{70DA8E18-B27C-43F7-95EC-2E5191773CED}">
      <dgm:prSet/>
      <dgm:spPr/>
      <dgm:t>
        <a:bodyPr/>
        <a:lstStyle/>
        <a:p>
          <a:endParaRPr lang="ru-RU"/>
        </a:p>
      </dgm:t>
    </dgm:pt>
    <dgm:pt modelId="{10229D1D-A38E-4AD8-AEA5-7908164AB758}" type="sibTrans" cxnId="{70DA8E18-B27C-43F7-95EC-2E5191773CED}">
      <dgm:prSet/>
      <dgm:spPr/>
      <dgm:t>
        <a:bodyPr/>
        <a:lstStyle/>
        <a:p>
          <a:endParaRPr lang="ru-RU"/>
        </a:p>
      </dgm:t>
    </dgm:pt>
    <dgm:pt modelId="{D2FC7112-992B-4A96-ACE8-B065AB50D409}">
      <dgm:prSet custT="1"/>
      <dgm:spPr/>
      <dgm:t>
        <a:bodyPr/>
        <a:lstStyle/>
        <a:p>
          <a:r>
            <a:rPr lang="ru-RU" sz="1400" dirty="0" smtClean="0"/>
            <a:t>…</a:t>
          </a:r>
          <a:endParaRPr lang="ru-RU" sz="1400" dirty="0"/>
        </a:p>
      </dgm:t>
    </dgm:pt>
    <dgm:pt modelId="{AA1BA1FB-BEDA-40F9-AFE0-A831445C159A}" type="parTrans" cxnId="{1DD1A2E4-2C26-4324-B487-C0C045F1C0C4}">
      <dgm:prSet/>
      <dgm:spPr/>
      <dgm:t>
        <a:bodyPr/>
        <a:lstStyle/>
        <a:p>
          <a:endParaRPr lang="ru-RU"/>
        </a:p>
      </dgm:t>
    </dgm:pt>
    <dgm:pt modelId="{D430CC59-312F-4A72-85DA-73D69B4D7026}" type="sibTrans" cxnId="{1DD1A2E4-2C26-4324-B487-C0C045F1C0C4}">
      <dgm:prSet/>
      <dgm:spPr/>
      <dgm:t>
        <a:bodyPr/>
        <a:lstStyle/>
        <a:p>
          <a:endParaRPr lang="ru-RU"/>
        </a:p>
      </dgm:t>
    </dgm:pt>
    <dgm:pt modelId="{EB1F3D1E-DDAD-4684-8192-F41AE7531855}">
      <dgm:prSet custT="1"/>
      <dgm:spPr/>
      <dgm:t>
        <a:bodyPr/>
        <a:lstStyle/>
        <a:p>
          <a:r>
            <a:rPr lang="ru-RU" sz="1400" dirty="0" smtClean="0"/>
            <a:t>…</a:t>
          </a:r>
          <a:endParaRPr lang="ru-RU" sz="1400" dirty="0"/>
        </a:p>
      </dgm:t>
    </dgm:pt>
    <dgm:pt modelId="{F01D7663-48DE-44EC-B592-8B5630412EFF}" type="parTrans" cxnId="{273A4D56-2295-4704-809C-A82514F16473}">
      <dgm:prSet/>
      <dgm:spPr/>
      <dgm:t>
        <a:bodyPr/>
        <a:lstStyle/>
        <a:p>
          <a:endParaRPr lang="ru-RU"/>
        </a:p>
      </dgm:t>
    </dgm:pt>
    <dgm:pt modelId="{AE5D54AE-DAC7-4D15-85BC-FB49F26A6A47}" type="sibTrans" cxnId="{273A4D56-2295-4704-809C-A82514F16473}">
      <dgm:prSet/>
      <dgm:spPr/>
      <dgm:t>
        <a:bodyPr/>
        <a:lstStyle/>
        <a:p>
          <a:endParaRPr lang="ru-RU"/>
        </a:p>
      </dgm:t>
    </dgm:pt>
    <dgm:pt modelId="{AE0719DB-3D6B-4D22-BE7D-7CC20AA119FC}">
      <dgm:prSet custT="1"/>
      <dgm:spPr/>
      <dgm:t>
        <a:bodyPr/>
        <a:lstStyle/>
        <a:p>
          <a:r>
            <a:rPr lang="ru-RU" sz="1200" dirty="0" smtClean="0"/>
            <a:t>Коллекция </a:t>
          </a:r>
          <a:r>
            <a:rPr lang="en-US" sz="1200" dirty="0" smtClean="0"/>
            <a:t>n</a:t>
          </a:r>
          <a:endParaRPr lang="ru-RU" sz="1200" dirty="0"/>
        </a:p>
      </dgm:t>
    </dgm:pt>
    <dgm:pt modelId="{6A7A3217-C597-4D60-987B-9BD5FFEE2B0A}" type="parTrans" cxnId="{8487BBD0-CDCE-4C49-B43F-D92F18C8C3DB}">
      <dgm:prSet/>
      <dgm:spPr/>
      <dgm:t>
        <a:bodyPr/>
        <a:lstStyle/>
        <a:p>
          <a:endParaRPr lang="ru-RU"/>
        </a:p>
      </dgm:t>
    </dgm:pt>
    <dgm:pt modelId="{DAEA6476-7A20-4FC6-9767-59EAAC2F89C3}" type="sibTrans" cxnId="{8487BBD0-CDCE-4C49-B43F-D92F18C8C3DB}">
      <dgm:prSet/>
      <dgm:spPr/>
      <dgm:t>
        <a:bodyPr/>
        <a:lstStyle/>
        <a:p>
          <a:endParaRPr lang="ru-RU"/>
        </a:p>
      </dgm:t>
    </dgm:pt>
    <dgm:pt modelId="{6741F914-43BF-495F-AE8B-B3688E046AB4}">
      <dgm:prSet phldrT="[Текст]"/>
      <dgm:spPr/>
      <dgm:t>
        <a:bodyPr/>
        <a:lstStyle/>
        <a:p>
          <a:endParaRPr lang="ru-RU" dirty="0"/>
        </a:p>
      </dgm:t>
    </dgm:pt>
    <dgm:pt modelId="{1788E8AF-1DA2-471F-90EC-3311F188D24C}" type="parTrans" cxnId="{CD39FC0A-C797-4A6B-B9CD-4E23B2E70406}">
      <dgm:prSet/>
      <dgm:spPr/>
      <dgm:t>
        <a:bodyPr/>
        <a:lstStyle/>
        <a:p>
          <a:endParaRPr lang="ru-RU"/>
        </a:p>
      </dgm:t>
    </dgm:pt>
    <dgm:pt modelId="{BABBD922-8443-4F60-BC67-8B2335E7F3E4}" type="sibTrans" cxnId="{CD39FC0A-C797-4A6B-B9CD-4E23B2E70406}">
      <dgm:prSet/>
      <dgm:spPr/>
      <dgm:t>
        <a:bodyPr/>
        <a:lstStyle/>
        <a:p>
          <a:endParaRPr lang="ru-RU"/>
        </a:p>
      </dgm:t>
    </dgm:pt>
    <dgm:pt modelId="{BFE8BF96-0FA0-4B11-9A05-E29194199391}">
      <dgm:prSet phldrT="[Текст]"/>
      <dgm:spPr/>
      <dgm:t>
        <a:bodyPr/>
        <a:lstStyle/>
        <a:p>
          <a:endParaRPr lang="ru-RU" dirty="0"/>
        </a:p>
      </dgm:t>
    </dgm:pt>
    <dgm:pt modelId="{03FE3327-8B4B-4511-A787-759ACBA49D7A}" type="parTrans" cxnId="{A4894BAD-8526-482F-A367-349F1C4A5F06}">
      <dgm:prSet/>
      <dgm:spPr/>
      <dgm:t>
        <a:bodyPr/>
        <a:lstStyle/>
        <a:p>
          <a:endParaRPr lang="ru-RU"/>
        </a:p>
      </dgm:t>
    </dgm:pt>
    <dgm:pt modelId="{52F8F95A-B8BC-4F45-9FAD-E2C750F58E86}" type="sibTrans" cxnId="{A4894BAD-8526-482F-A367-349F1C4A5F06}">
      <dgm:prSet/>
      <dgm:spPr/>
      <dgm:t>
        <a:bodyPr/>
        <a:lstStyle/>
        <a:p>
          <a:endParaRPr lang="ru-RU"/>
        </a:p>
      </dgm:t>
    </dgm:pt>
    <dgm:pt modelId="{0ED59F61-868B-46C6-9C47-48258C303648}">
      <dgm:prSet phldrT="[Текст]"/>
      <dgm:spPr/>
      <dgm:t>
        <a:bodyPr/>
        <a:lstStyle/>
        <a:p>
          <a:endParaRPr lang="ru-RU" dirty="0"/>
        </a:p>
      </dgm:t>
    </dgm:pt>
    <dgm:pt modelId="{D12C95D5-9D97-494F-9510-030F55ED5176}" type="parTrans" cxnId="{E043EDD5-38F5-42D1-8D1F-8F25B77EDD01}">
      <dgm:prSet/>
      <dgm:spPr/>
      <dgm:t>
        <a:bodyPr/>
        <a:lstStyle/>
        <a:p>
          <a:endParaRPr lang="ru-RU"/>
        </a:p>
      </dgm:t>
    </dgm:pt>
    <dgm:pt modelId="{2D748550-690A-4201-AC8C-728A84311CED}" type="sibTrans" cxnId="{E043EDD5-38F5-42D1-8D1F-8F25B77EDD01}">
      <dgm:prSet/>
      <dgm:spPr/>
      <dgm:t>
        <a:bodyPr/>
        <a:lstStyle/>
        <a:p>
          <a:endParaRPr lang="ru-RU"/>
        </a:p>
      </dgm:t>
    </dgm:pt>
    <dgm:pt modelId="{E6DDAA9C-502A-4D26-B2FF-C6356F1C332C}">
      <dgm:prSet phldrT="[Текст]"/>
      <dgm:spPr/>
      <dgm:t>
        <a:bodyPr/>
        <a:lstStyle/>
        <a:p>
          <a:endParaRPr lang="ru-RU" dirty="0"/>
        </a:p>
      </dgm:t>
    </dgm:pt>
    <dgm:pt modelId="{74D514D4-BEFC-45C6-BED0-CEC037EBE2C8}" type="parTrans" cxnId="{32F489D9-A931-4F36-B29C-829FA477D257}">
      <dgm:prSet/>
      <dgm:spPr/>
      <dgm:t>
        <a:bodyPr/>
        <a:lstStyle/>
        <a:p>
          <a:endParaRPr lang="ru-RU"/>
        </a:p>
      </dgm:t>
    </dgm:pt>
    <dgm:pt modelId="{3544820C-FA6C-42D1-82EC-37B2BB6CE4D5}" type="sibTrans" cxnId="{32F489D9-A931-4F36-B29C-829FA477D257}">
      <dgm:prSet/>
      <dgm:spPr/>
      <dgm:t>
        <a:bodyPr/>
        <a:lstStyle/>
        <a:p>
          <a:endParaRPr lang="ru-RU"/>
        </a:p>
      </dgm:t>
    </dgm:pt>
    <dgm:pt modelId="{D775F252-5643-4F6C-A0DD-8F2FEF99041D}">
      <dgm:prSet phldrT="[Текст]"/>
      <dgm:spPr/>
      <dgm:t>
        <a:bodyPr/>
        <a:lstStyle/>
        <a:p>
          <a:endParaRPr lang="ru-RU" dirty="0"/>
        </a:p>
      </dgm:t>
    </dgm:pt>
    <dgm:pt modelId="{6C9D1F5D-DFA7-4313-9685-52CFBFC666D5}" type="parTrans" cxnId="{91E743D7-3709-4EC5-9381-290C8CF8357C}">
      <dgm:prSet/>
      <dgm:spPr/>
      <dgm:t>
        <a:bodyPr/>
        <a:lstStyle/>
        <a:p>
          <a:endParaRPr lang="ru-RU"/>
        </a:p>
      </dgm:t>
    </dgm:pt>
    <dgm:pt modelId="{F1A5E3E8-533F-474A-A253-FFD96437B630}" type="sibTrans" cxnId="{91E743D7-3709-4EC5-9381-290C8CF8357C}">
      <dgm:prSet/>
      <dgm:spPr/>
      <dgm:t>
        <a:bodyPr/>
        <a:lstStyle/>
        <a:p>
          <a:endParaRPr lang="ru-RU"/>
        </a:p>
      </dgm:t>
    </dgm:pt>
    <dgm:pt modelId="{A3ED91C7-3A1F-4030-83EE-6DA96BE88C66}">
      <dgm:prSet phldrT="[Текст]"/>
      <dgm:spPr/>
      <dgm:t>
        <a:bodyPr/>
        <a:lstStyle/>
        <a:p>
          <a:endParaRPr lang="ru-RU" dirty="0"/>
        </a:p>
      </dgm:t>
    </dgm:pt>
    <dgm:pt modelId="{80A5D576-E9D9-4081-B323-B09D43408A5C}" type="parTrans" cxnId="{AF98315A-A985-4058-BFE7-2CEFB188868B}">
      <dgm:prSet/>
      <dgm:spPr/>
      <dgm:t>
        <a:bodyPr/>
        <a:lstStyle/>
        <a:p>
          <a:endParaRPr lang="ru-RU"/>
        </a:p>
      </dgm:t>
    </dgm:pt>
    <dgm:pt modelId="{072F977F-B3E5-4136-A15B-FCCC90E314AA}" type="sibTrans" cxnId="{AF98315A-A985-4058-BFE7-2CEFB188868B}">
      <dgm:prSet/>
      <dgm:spPr/>
      <dgm:t>
        <a:bodyPr/>
        <a:lstStyle/>
        <a:p>
          <a:endParaRPr lang="ru-RU"/>
        </a:p>
      </dgm:t>
    </dgm:pt>
    <dgm:pt modelId="{C1607197-F0AA-475C-A8CB-8E3757781A71}">
      <dgm:prSet custT="1"/>
      <dgm:spPr/>
      <dgm:t>
        <a:bodyPr/>
        <a:lstStyle/>
        <a:p>
          <a:endParaRPr lang="ru-RU" sz="1800" dirty="0"/>
        </a:p>
      </dgm:t>
    </dgm:pt>
    <dgm:pt modelId="{D8A02212-9F3A-4A53-A4E1-F7E52FBE959E}" type="parTrans" cxnId="{E48ABDF4-72B2-4563-9606-41FA6466CD31}">
      <dgm:prSet/>
      <dgm:spPr/>
      <dgm:t>
        <a:bodyPr/>
        <a:lstStyle/>
        <a:p>
          <a:endParaRPr lang="ru-RU"/>
        </a:p>
      </dgm:t>
    </dgm:pt>
    <dgm:pt modelId="{58469D63-5D01-4EFC-A56A-EF2C9945C54A}" type="sibTrans" cxnId="{E48ABDF4-72B2-4563-9606-41FA6466CD31}">
      <dgm:prSet/>
      <dgm:spPr/>
      <dgm:t>
        <a:bodyPr/>
        <a:lstStyle/>
        <a:p>
          <a:endParaRPr lang="ru-RU"/>
        </a:p>
      </dgm:t>
    </dgm:pt>
    <dgm:pt modelId="{F3B4A3B8-DA4F-4938-8B1A-4621927C619E}">
      <dgm:prSet custT="1"/>
      <dgm:spPr/>
      <dgm:t>
        <a:bodyPr/>
        <a:lstStyle/>
        <a:p>
          <a:endParaRPr lang="ru-RU" sz="1800" dirty="0"/>
        </a:p>
      </dgm:t>
    </dgm:pt>
    <dgm:pt modelId="{5A13C012-318F-4A4C-8260-6861E25B70A0}" type="parTrans" cxnId="{AD95594F-4874-4D47-8926-7954C6D7AB2E}">
      <dgm:prSet/>
      <dgm:spPr/>
      <dgm:t>
        <a:bodyPr/>
        <a:lstStyle/>
        <a:p>
          <a:endParaRPr lang="ru-RU"/>
        </a:p>
      </dgm:t>
    </dgm:pt>
    <dgm:pt modelId="{B96698E1-7C28-4131-96B8-82DC2BC05D0E}" type="sibTrans" cxnId="{AD95594F-4874-4D47-8926-7954C6D7AB2E}">
      <dgm:prSet/>
      <dgm:spPr/>
      <dgm:t>
        <a:bodyPr/>
        <a:lstStyle/>
        <a:p>
          <a:endParaRPr lang="ru-RU"/>
        </a:p>
      </dgm:t>
    </dgm:pt>
    <dgm:pt modelId="{072C7F0C-4908-4B91-A351-7630B7526FD9}">
      <dgm:prSet custT="1"/>
      <dgm:spPr/>
      <dgm:t>
        <a:bodyPr/>
        <a:lstStyle/>
        <a:p>
          <a:endParaRPr lang="ru-RU" sz="1800" dirty="0"/>
        </a:p>
      </dgm:t>
    </dgm:pt>
    <dgm:pt modelId="{733406DD-FAF2-4B43-B59E-2A411A6D8B7B}" type="parTrans" cxnId="{495CD35F-274B-4177-BEE1-9C0292C0E55F}">
      <dgm:prSet/>
      <dgm:spPr/>
      <dgm:t>
        <a:bodyPr/>
        <a:lstStyle/>
        <a:p>
          <a:endParaRPr lang="ru-RU"/>
        </a:p>
      </dgm:t>
    </dgm:pt>
    <dgm:pt modelId="{CC42EFEE-ED00-48B5-8F6A-2B487C28D2A2}" type="sibTrans" cxnId="{495CD35F-274B-4177-BEE1-9C0292C0E55F}">
      <dgm:prSet/>
      <dgm:spPr/>
      <dgm:t>
        <a:bodyPr/>
        <a:lstStyle/>
        <a:p>
          <a:endParaRPr lang="ru-RU"/>
        </a:p>
      </dgm:t>
    </dgm:pt>
    <dgm:pt modelId="{64813CB1-9935-4D1A-AFBC-2931C8CA3264}">
      <dgm:prSet custT="1"/>
      <dgm:spPr/>
      <dgm:t>
        <a:bodyPr/>
        <a:lstStyle/>
        <a:p>
          <a:endParaRPr lang="ru-RU" sz="1800" dirty="0"/>
        </a:p>
      </dgm:t>
    </dgm:pt>
    <dgm:pt modelId="{31AA9031-C3B5-48F4-B7F2-7EE5BFC56569}" type="parTrans" cxnId="{F327262E-8F1D-4953-9F57-FB2D047F0EF1}">
      <dgm:prSet/>
      <dgm:spPr/>
      <dgm:t>
        <a:bodyPr/>
        <a:lstStyle/>
        <a:p>
          <a:endParaRPr lang="ru-RU"/>
        </a:p>
      </dgm:t>
    </dgm:pt>
    <dgm:pt modelId="{D043457E-812B-4771-BE89-3E3F784DF71E}" type="sibTrans" cxnId="{F327262E-8F1D-4953-9F57-FB2D047F0EF1}">
      <dgm:prSet/>
      <dgm:spPr/>
      <dgm:t>
        <a:bodyPr/>
        <a:lstStyle/>
        <a:p>
          <a:endParaRPr lang="ru-RU"/>
        </a:p>
      </dgm:t>
    </dgm:pt>
    <dgm:pt modelId="{F678C9C9-1F5E-42BB-8313-17DB404C7447}">
      <dgm:prSet custT="1"/>
      <dgm:spPr/>
      <dgm:t>
        <a:bodyPr/>
        <a:lstStyle/>
        <a:p>
          <a:endParaRPr lang="ru-RU" sz="1800" dirty="0"/>
        </a:p>
      </dgm:t>
    </dgm:pt>
    <dgm:pt modelId="{A967420C-9C9C-4512-BF8A-38848B071108}" type="parTrans" cxnId="{CD64D26A-9D28-48EB-8C25-997F177B3D1E}">
      <dgm:prSet/>
      <dgm:spPr/>
      <dgm:t>
        <a:bodyPr/>
        <a:lstStyle/>
        <a:p>
          <a:endParaRPr lang="ru-RU"/>
        </a:p>
      </dgm:t>
    </dgm:pt>
    <dgm:pt modelId="{70C76C19-24FD-4098-A61F-2326047241EB}" type="sibTrans" cxnId="{CD64D26A-9D28-48EB-8C25-997F177B3D1E}">
      <dgm:prSet/>
      <dgm:spPr/>
      <dgm:t>
        <a:bodyPr/>
        <a:lstStyle/>
        <a:p>
          <a:endParaRPr lang="ru-RU"/>
        </a:p>
      </dgm:t>
    </dgm:pt>
    <dgm:pt modelId="{433E2139-F45E-405F-8168-928EC0A1B615}">
      <dgm:prSet custT="1"/>
      <dgm:spPr/>
      <dgm:t>
        <a:bodyPr/>
        <a:lstStyle/>
        <a:p>
          <a:endParaRPr lang="ru-RU" sz="1800" dirty="0"/>
        </a:p>
      </dgm:t>
    </dgm:pt>
    <dgm:pt modelId="{31F68F76-049B-4031-96F3-18CE7C11259A}" type="parTrans" cxnId="{8AE03157-7DD2-4282-BEB1-95C3551AB4AF}">
      <dgm:prSet/>
      <dgm:spPr/>
      <dgm:t>
        <a:bodyPr/>
        <a:lstStyle/>
        <a:p>
          <a:endParaRPr lang="ru-RU"/>
        </a:p>
      </dgm:t>
    </dgm:pt>
    <dgm:pt modelId="{1F8D092C-C622-490C-B90B-6DAF47EDFCA6}" type="sibTrans" cxnId="{8AE03157-7DD2-4282-BEB1-95C3551AB4AF}">
      <dgm:prSet/>
      <dgm:spPr/>
      <dgm:t>
        <a:bodyPr/>
        <a:lstStyle/>
        <a:p>
          <a:endParaRPr lang="ru-RU"/>
        </a:p>
      </dgm:t>
    </dgm:pt>
    <dgm:pt modelId="{9E9BDE8E-2FFF-438F-A1B7-FDE7DB1AC834}">
      <dgm:prSet custT="1"/>
      <dgm:spPr/>
      <dgm:t>
        <a:bodyPr/>
        <a:lstStyle/>
        <a:p>
          <a:endParaRPr lang="ru-RU" sz="1800" dirty="0"/>
        </a:p>
      </dgm:t>
    </dgm:pt>
    <dgm:pt modelId="{84E55C8B-BA5C-4BF6-8C4E-2F72A5216CB4}" type="parTrans" cxnId="{18CF65A3-16C9-4A9B-A71E-08C94553864C}">
      <dgm:prSet/>
      <dgm:spPr/>
      <dgm:t>
        <a:bodyPr/>
        <a:lstStyle/>
        <a:p>
          <a:endParaRPr lang="ru-RU"/>
        </a:p>
      </dgm:t>
    </dgm:pt>
    <dgm:pt modelId="{A0509FB1-FCD9-47D9-8F3B-6BE5D2D157D0}" type="sibTrans" cxnId="{18CF65A3-16C9-4A9B-A71E-08C94553864C}">
      <dgm:prSet/>
      <dgm:spPr/>
      <dgm:t>
        <a:bodyPr/>
        <a:lstStyle/>
        <a:p>
          <a:endParaRPr lang="ru-RU"/>
        </a:p>
      </dgm:t>
    </dgm:pt>
    <dgm:pt modelId="{62947BBC-DE4F-4C3B-A882-D83C9F341EDC}">
      <dgm:prSet custT="1"/>
      <dgm:spPr/>
      <dgm:t>
        <a:bodyPr/>
        <a:lstStyle/>
        <a:p>
          <a:endParaRPr lang="ru-RU" sz="1800" dirty="0"/>
        </a:p>
      </dgm:t>
    </dgm:pt>
    <dgm:pt modelId="{A04A9437-98E1-441B-9C60-3CE98B3673AB}" type="parTrans" cxnId="{E1E9B7DF-144F-451F-9D36-63679662A419}">
      <dgm:prSet/>
      <dgm:spPr/>
      <dgm:t>
        <a:bodyPr/>
        <a:lstStyle/>
        <a:p>
          <a:endParaRPr lang="ru-RU"/>
        </a:p>
      </dgm:t>
    </dgm:pt>
    <dgm:pt modelId="{3C6E0414-7EF7-4F68-875C-69DC1104A378}" type="sibTrans" cxnId="{E1E9B7DF-144F-451F-9D36-63679662A419}">
      <dgm:prSet/>
      <dgm:spPr/>
      <dgm:t>
        <a:bodyPr/>
        <a:lstStyle/>
        <a:p>
          <a:endParaRPr lang="ru-RU"/>
        </a:p>
      </dgm:t>
    </dgm:pt>
    <dgm:pt modelId="{48A28D0A-A002-4062-BC2A-8E738675173C}">
      <dgm:prSet custT="1"/>
      <dgm:spPr/>
      <dgm:t>
        <a:bodyPr/>
        <a:lstStyle/>
        <a:p>
          <a:endParaRPr lang="ru-RU" sz="1800" dirty="0"/>
        </a:p>
      </dgm:t>
    </dgm:pt>
    <dgm:pt modelId="{E00FAD92-A1E5-4E13-98A6-09CA88F930B3}" type="parTrans" cxnId="{B7A60E38-692F-4EC2-A8B6-016528C124F6}">
      <dgm:prSet/>
      <dgm:spPr/>
      <dgm:t>
        <a:bodyPr/>
        <a:lstStyle/>
        <a:p>
          <a:endParaRPr lang="ru-RU"/>
        </a:p>
      </dgm:t>
    </dgm:pt>
    <dgm:pt modelId="{D83C6BCF-9315-4844-AEF3-C42809A937C4}" type="sibTrans" cxnId="{B7A60E38-692F-4EC2-A8B6-016528C124F6}">
      <dgm:prSet/>
      <dgm:spPr/>
      <dgm:t>
        <a:bodyPr/>
        <a:lstStyle/>
        <a:p>
          <a:endParaRPr lang="ru-RU"/>
        </a:p>
      </dgm:t>
    </dgm:pt>
    <dgm:pt modelId="{DA322FB2-90F6-4E8E-97CF-A5EEF33149F0}">
      <dgm:prSet custT="1"/>
      <dgm:spPr/>
      <dgm:t>
        <a:bodyPr/>
        <a:lstStyle/>
        <a:p>
          <a:endParaRPr lang="ru-RU" sz="1400" dirty="0"/>
        </a:p>
      </dgm:t>
    </dgm:pt>
    <dgm:pt modelId="{BD4CE103-1CB4-4A41-99BD-4EA26B688582}" type="parTrans" cxnId="{B679ADAA-93F6-4FDB-9C59-334B2ECEA173}">
      <dgm:prSet/>
      <dgm:spPr/>
      <dgm:t>
        <a:bodyPr/>
        <a:lstStyle/>
        <a:p>
          <a:endParaRPr lang="ru-RU"/>
        </a:p>
      </dgm:t>
    </dgm:pt>
    <dgm:pt modelId="{4341FAD7-C840-4168-8B9B-42D384C261CF}" type="sibTrans" cxnId="{B679ADAA-93F6-4FDB-9C59-334B2ECEA173}">
      <dgm:prSet/>
      <dgm:spPr/>
      <dgm:t>
        <a:bodyPr/>
        <a:lstStyle/>
        <a:p>
          <a:endParaRPr lang="ru-RU"/>
        </a:p>
      </dgm:t>
    </dgm:pt>
    <dgm:pt modelId="{91EB3E4A-E8DD-47E3-8748-A3BDF92527F6}">
      <dgm:prSet custT="1"/>
      <dgm:spPr/>
      <dgm:t>
        <a:bodyPr/>
        <a:lstStyle/>
        <a:p>
          <a:endParaRPr lang="ru-RU" sz="1400" dirty="0"/>
        </a:p>
      </dgm:t>
    </dgm:pt>
    <dgm:pt modelId="{D17ADB5A-1241-426D-92E4-B816254F5E2A}" type="parTrans" cxnId="{BD4682EA-A73C-415A-A53A-38AE54F90CCF}">
      <dgm:prSet/>
      <dgm:spPr/>
      <dgm:t>
        <a:bodyPr/>
        <a:lstStyle/>
        <a:p>
          <a:endParaRPr lang="ru-RU"/>
        </a:p>
      </dgm:t>
    </dgm:pt>
    <dgm:pt modelId="{71305B8F-367D-48DC-8DA8-0D94F451558A}" type="sibTrans" cxnId="{BD4682EA-A73C-415A-A53A-38AE54F90CCF}">
      <dgm:prSet/>
      <dgm:spPr/>
      <dgm:t>
        <a:bodyPr/>
        <a:lstStyle/>
        <a:p>
          <a:endParaRPr lang="ru-RU"/>
        </a:p>
      </dgm:t>
    </dgm:pt>
    <dgm:pt modelId="{4A0729DE-A7E5-4424-AED8-5F2BC9DEF323}">
      <dgm:prSet custT="1"/>
      <dgm:spPr/>
      <dgm:t>
        <a:bodyPr/>
        <a:lstStyle/>
        <a:p>
          <a:endParaRPr lang="ru-RU" sz="1400" dirty="0"/>
        </a:p>
      </dgm:t>
    </dgm:pt>
    <dgm:pt modelId="{3A6612D8-AF6D-414F-9BE6-E54A24873AE9}" type="parTrans" cxnId="{A74F29F4-4D27-41DE-BB1A-881287B7F078}">
      <dgm:prSet/>
      <dgm:spPr/>
      <dgm:t>
        <a:bodyPr/>
        <a:lstStyle/>
        <a:p>
          <a:endParaRPr lang="ru-RU"/>
        </a:p>
      </dgm:t>
    </dgm:pt>
    <dgm:pt modelId="{A6ECC4C2-B8A4-4334-A0B1-820C66FEFC41}" type="sibTrans" cxnId="{A74F29F4-4D27-41DE-BB1A-881287B7F078}">
      <dgm:prSet/>
      <dgm:spPr/>
      <dgm:t>
        <a:bodyPr/>
        <a:lstStyle/>
        <a:p>
          <a:endParaRPr lang="ru-RU"/>
        </a:p>
      </dgm:t>
    </dgm:pt>
    <dgm:pt modelId="{9D562E55-942F-4214-BCF4-972A2A571939}">
      <dgm:prSet custT="1"/>
      <dgm:spPr/>
      <dgm:t>
        <a:bodyPr/>
        <a:lstStyle/>
        <a:p>
          <a:endParaRPr lang="ru-RU" sz="1600" dirty="0"/>
        </a:p>
      </dgm:t>
    </dgm:pt>
    <dgm:pt modelId="{BCA29FE2-088A-44CA-BCD2-B617F377B823}" type="parTrans" cxnId="{5B26E2D2-644C-4D60-A1C0-5DA8641DFAC3}">
      <dgm:prSet/>
      <dgm:spPr/>
      <dgm:t>
        <a:bodyPr/>
        <a:lstStyle/>
        <a:p>
          <a:endParaRPr lang="ru-RU"/>
        </a:p>
      </dgm:t>
    </dgm:pt>
    <dgm:pt modelId="{D6E8147E-07E9-4145-BF6A-D6CDE490076B}" type="sibTrans" cxnId="{5B26E2D2-644C-4D60-A1C0-5DA8641DFAC3}">
      <dgm:prSet/>
      <dgm:spPr/>
      <dgm:t>
        <a:bodyPr/>
        <a:lstStyle/>
        <a:p>
          <a:endParaRPr lang="ru-RU"/>
        </a:p>
      </dgm:t>
    </dgm:pt>
    <dgm:pt modelId="{6444F2B8-E2E8-4975-840C-031702444003}">
      <dgm:prSet custT="1"/>
      <dgm:spPr/>
      <dgm:t>
        <a:bodyPr/>
        <a:lstStyle/>
        <a:p>
          <a:endParaRPr lang="ru-RU" sz="1600" dirty="0"/>
        </a:p>
      </dgm:t>
    </dgm:pt>
    <dgm:pt modelId="{08720F88-7BBB-4827-BA07-54404B95BB7C}" type="parTrans" cxnId="{FD4E651C-A772-436A-8056-3156E2C580E0}">
      <dgm:prSet/>
      <dgm:spPr/>
      <dgm:t>
        <a:bodyPr/>
        <a:lstStyle/>
        <a:p>
          <a:endParaRPr lang="ru-RU"/>
        </a:p>
      </dgm:t>
    </dgm:pt>
    <dgm:pt modelId="{94067DC6-FB43-4130-AFC3-B965FDA1051D}" type="sibTrans" cxnId="{FD4E651C-A772-436A-8056-3156E2C580E0}">
      <dgm:prSet/>
      <dgm:spPr/>
      <dgm:t>
        <a:bodyPr/>
        <a:lstStyle/>
        <a:p>
          <a:endParaRPr lang="ru-RU"/>
        </a:p>
      </dgm:t>
    </dgm:pt>
    <dgm:pt modelId="{0A5722BB-1D75-40F2-A6E7-F2C6FE6ABF87}">
      <dgm:prSet custT="1"/>
      <dgm:spPr/>
      <dgm:t>
        <a:bodyPr/>
        <a:lstStyle/>
        <a:p>
          <a:endParaRPr lang="ru-RU" sz="1600" dirty="0"/>
        </a:p>
      </dgm:t>
    </dgm:pt>
    <dgm:pt modelId="{5E6D6C82-07F1-4610-B0B7-279FA8D1E5B4}" type="parTrans" cxnId="{3901FC94-4AD2-4CD7-84B6-0659D80EF98D}">
      <dgm:prSet/>
      <dgm:spPr/>
      <dgm:t>
        <a:bodyPr/>
        <a:lstStyle/>
        <a:p>
          <a:endParaRPr lang="ru-RU"/>
        </a:p>
      </dgm:t>
    </dgm:pt>
    <dgm:pt modelId="{D182170F-A0E2-4E78-AD7E-88599B62E14E}" type="sibTrans" cxnId="{3901FC94-4AD2-4CD7-84B6-0659D80EF98D}">
      <dgm:prSet/>
      <dgm:spPr/>
      <dgm:t>
        <a:bodyPr/>
        <a:lstStyle/>
        <a:p>
          <a:endParaRPr lang="ru-RU"/>
        </a:p>
      </dgm:t>
    </dgm:pt>
    <dgm:pt modelId="{C8F31B6D-DD5C-4A1A-9922-BE505180B47C}">
      <dgm:prSet phldrT="[Текст]" custT="1"/>
      <dgm:spPr/>
      <dgm:t>
        <a:bodyPr/>
        <a:lstStyle/>
        <a:p>
          <a:r>
            <a:rPr lang="ru-RU" sz="1200" dirty="0" smtClean="0"/>
            <a:t>Коллекция</a:t>
          </a:r>
          <a:r>
            <a:rPr lang="ru-RU" sz="1100" dirty="0" smtClean="0"/>
            <a:t> 3</a:t>
          </a:r>
          <a:endParaRPr lang="ru-RU" sz="1100" dirty="0"/>
        </a:p>
      </dgm:t>
    </dgm:pt>
    <dgm:pt modelId="{4D59F11B-34C1-4743-9DB7-28634F8D3CDC}" type="parTrans" cxnId="{5750C98C-8CA3-4A0D-BF0D-A5D549AA2345}">
      <dgm:prSet/>
      <dgm:spPr/>
      <dgm:t>
        <a:bodyPr/>
        <a:lstStyle/>
        <a:p>
          <a:endParaRPr lang="ru-RU"/>
        </a:p>
      </dgm:t>
    </dgm:pt>
    <dgm:pt modelId="{65E017D5-19D8-4D0F-AF62-2A419B411F1A}" type="sibTrans" cxnId="{5750C98C-8CA3-4A0D-BF0D-A5D549AA2345}">
      <dgm:prSet/>
      <dgm:spPr/>
      <dgm:t>
        <a:bodyPr/>
        <a:lstStyle/>
        <a:p>
          <a:endParaRPr lang="ru-RU"/>
        </a:p>
      </dgm:t>
    </dgm:pt>
    <dgm:pt modelId="{5D6AFFE6-9180-4E70-8083-B0E81EE293DF}">
      <dgm:prSet custT="1"/>
      <dgm:spPr/>
      <dgm:t>
        <a:bodyPr/>
        <a:lstStyle/>
        <a:p>
          <a:endParaRPr lang="ru-RU" sz="1400" dirty="0"/>
        </a:p>
      </dgm:t>
    </dgm:pt>
    <dgm:pt modelId="{2734F3B7-0973-47CE-A27A-66A2818E84C6}" type="parTrans" cxnId="{5FA455B5-9CCC-4A87-BA4A-37DFEDAA326A}">
      <dgm:prSet/>
      <dgm:spPr/>
      <dgm:t>
        <a:bodyPr/>
        <a:lstStyle/>
        <a:p>
          <a:endParaRPr lang="ru-RU"/>
        </a:p>
      </dgm:t>
    </dgm:pt>
    <dgm:pt modelId="{E2D961F3-4734-491F-B167-F5D65227230E}" type="sibTrans" cxnId="{5FA455B5-9CCC-4A87-BA4A-37DFEDAA326A}">
      <dgm:prSet/>
      <dgm:spPr/>
      <dgm:t>
        <a:bodyPr/>
        <a:lstStyle/>
        <a:p>
          <a:endParaRPr lang="ru-RU"/>
        </a:p>
      </dgm:t>
    </dgm:pt>
    <dgm:pt modelId="{48D6F8B3-C59A-499B-A41F-A2F06616EBE5}">
      <dgm:prSet custT="1"/>
      <dgm:spPr/>
      <dgm:t>
        <a:bodyPr/>
        <a:lstStyle/>
        <a:p>
          <a:endParaRPr lang="ru-RU" sz="1400" dirty="0"/>
        </a:p>
      </dgm:t>
    </dgm:pt>
    <dgm:pt modelId="{13513974-B7AB-4714-8AA4-62B9D4E1B6C4}" type="parTrans" cxnId="{C92EC014-F8B0-4EA2-9FFC-B72C5CD15F04}">
      <dgm:prSet/>
      <dgm:spPr/>
      <dgm:t>
        <a:bodyPr/>
        <a:lstStyle/>
        <a:p>
          <a:endParaRPr lang="ru-RU"/>
        </a:p>
      </dgm:t>
    </dgm:pt>
    <dgm:pt modelId="{46E15C18-0024-4A3B-8A6A-A88079F6F8F3}" type="sibTrans" cxnId="{C92EC014-F8B0-4EA2-9FFC-B72C5CD15F04}">
      <dgm:prSet/>
      <dgm:spPr/>
      <dgm:t>
        <a:bodyPr/>
        <a:lstStyle/>
        <a:p>
          <a:endParaRPr lang="ru-RU"/>
        </a:p>
      </dgm:t>
    </dgm:pt>
    <dgm:pt modelId="{AB69D323-3FF9-441A-A576-780E6CE6EE94}">
      <dgm:prSet custT="1"/>
      <dgm:spPr/>
      <dgm:t>
        <a:bodyPr/>
        <a:lstStyle/>
        <a:p>
          <a:endParaRPr lang="ru-RU" sz="1400" dirty="0"/>
        </a:p>
      </dgm:t>
    </dgm:pt>
    <dgm:pt modelId="{8A9AB5F0-34AF-4998-A5E7-0FFE240EA285}" type="parTrans" cxnId="{3F4EC08E-F735-4105-AD63-CDF31B212616}">
      <dgm:prSet/>
      <dgm:spPr/>
      <dgm:t>
        <a:bodyPr/>
        <a:lstStyle/>
        <a:p>
          <a:endParaRPr lang="ru-RU"/>
        </a:p>
      </dgm:t>
    </dgm:pt>
    <dgm:pt modelId="{8D08A1B5-6EEE-4BBA-A6B4-E4B8D226CA9A}" type="sibTrans" cxnId="{3F4EC08E-F735-4105-AD63-CDF31B212616}">
      <dgm:prSet/>
      <dgm:spPr/>
      <dgm:t>
        <a:bodyPr/>
        <a:lstStyle/>
        <a:p>
          <a:endParaRPr lang="ru-RU"/>
        </a:p>
      </dgm:t>
    </dgm:pt>
    <dgm:pt modelId="{00EBC95B-B062-4E5D-80EF-039608698D96}">
      <dgm:prSet custT="1"/>
      <dgm:spPr/>
      <dgm:t>
        <a:bodyPr/>
        <a:lstStyle/>
        <a:p>
          <a:endParaRPr lang="ru-RU" sz="1400" dirty="0"/>
        </a:p>
      </dgm:t>
    </dgm:pt>
    <dgm:pt modelId="{400B1D70-5E88-439C-BD7A-B518649B26B0}" type="parTrans" cxnId="{467798AD-2B99-4415-98F8-B25DA81630E7}">
      <dgm:prSet/>
      <dgm:spPr/>
      <dgm:t>
        <a:bodyPr/>
        <a:lstStyle/>
        <a:p>
          <a:endParaRPr lang="ru-RU"/>
        </a:p>
      </dgm:t>
    </dgm:pt>
    <dgm:pt modelId="{780B2925-CB00-4B96-B8A9-46279964149B}" type="sibTrans" cxnId="{467798AD-2B99-4415-98F8-B25DA81630E7}">
      <dgm:prSet/>
      <dgm:spPr/>
      <dgm:t>
        <a:bodyPr/>
        <a:lstStyle/>
        <a:p>
          <a:endParaRPr lang="ru-RU"/>
        </a:p>
      </dgm:t>
    </dgm:pt>
    <dgm:pt modelId="{BB4400BD-37B1-421D-989E-4AC026E8DCFE}">
      <dgm:prSet custT="1"/>
      <dgm:spPr/>
      <dgm:t>
        <a:bodyPr/>
        <a:lstStyle/>
        <a:p>
          <a:endParaRPr lang="ru-RU" sz="1400" dirty="0"/>
        </a:p>
      </dgm:t>
    </dgm:pt>
    <dgm:pt modelId="{9BC608FB-B272-4806-A306-59508298EDC3}" type="parTrans" cxnId="{DF3D74CE-76ED-467C-AD3E-DD3E7DE26ECC}">
      <dgm:prSet/>
      <dgm:spPr/>
      <dgm:t>
        <a:bodyPr/>
        <a:lstStyle/>
        <a:p>
          <a:endParaRPr lang="ru-RU"/>
        </a:p>
      </dgm:t>
    </dgm:pt>
    <dgm:pt modelId="{19F85323-8E9E-40CF-BC17-47B2B5A0CD90}" type="sibTrans" cxnId="{DF3D74CE-76ED-467C-AD3E-DD3E7DE26ECC}">
      <dgm:prSet/>
      <dgm:spPr/>
      <dgm:t>
        <a:bodyPr/>
        <a:lstStyle/>
        <a:p>
          <a:endParaRPr lang="ru-RU"/>
        </a:p>
      </dgm:t>
    </dgm:pt>
    <dgm:pt modelId="{9DBEEF2E-3B93-4115-9A8A-79875DC4CDF4}">
      <dgm:prSet phldrT="[Текст]"/>
      <dgm:spPr/>
      <dgm:t>
        <a:bodyPr/>
        <a:lstStyle/>
        <a:p>
          <a:endParaRPr lang="ru-RU" dirty="0"/>
        </a:p>
      </dgm:t>
    </dgm:pt>
    <dgm:pt modelId="{750DB625-D195-48ED-BB4E-CE8001641F94}" type="parTrans" cxnId="{45F0AA9B-D96C-450A-9887-19B0BB0D1645}">
      <dgm:prSet/>
      <dgm:spPr/>
      <dgm:t>
        <a:bodyPr/>
        <a:lstStyle/>
        <a:p>
          <a:endParaRPr lang="ru-RU"/>
        </a:p>
      </dgm:t>
    </dgm:pt>
    <dgm:pt modelId="{4679CF7B-3362-405B-9BCC-C91269647EFD}" type="sibTrans" cxnId="{45F0AA9B-D96C-450A-9887-19B0BB0D1645}">
      <dgm:prSet/>
      <dgm:spPr/>
      <dgm:t>
        <a:bodyPr/>
        <a:lstStyle/>
        <a:p>
          <a:endParaRPr lang="ru-RU"/>
        </a:p>
      </dgm:t>
    </dgm:pt>
    <dgm:pt modelId="{C25099D5-0539-40EF-AA77-C6CF8737FEEA}">
      <dgm:prSet custT="1"/>
      <dgm:spPr/>
      <dgm:t>
        <a:bodyPr/>
        <a:lstStyle/>
        <a:p>
          <a:endParaRPr lang="ru-RU" sz="1600" dirty="0"/>
        </a:p>
      </dgm:t>
    </dgm:pt>
    <dgm:pt modelId="{37837B32-E72C-4E74-8D30-065CD4D7F96B}" type="parTrans" cxnId="{EB8191DE-E9EA-4F48-8CD5-17765EEF9C77}">
      <dgm:prSet/>
      <dgm:spPr/>
      <dgm:t>
        <a:bodyPr/>
        <a:lstStyle/>
        <a:p>
          <a:endParaRPr lang="ru-RU"/>
        </a:p>
      </dgm:t>
    </dgm:pt>
    <dgm:pt modelId="{87E89F37-8D92-4D15-AEDC-7A590B998929}" type="sibTrans" cxnId="{EB8191DE-E9EA-4F48-8CD5-17765EEF9C77}">
      <dgm:prSet/>
      <dgm:spPr/>
      <dgm:t>
        <a:bodyPr/>
        <a:lstStyle/>
        <a:p>
          <a:endParaRPr lang="ru-RU"/>
        </a:p>
      </dgm:t>
    </dgm:pt>
    <dgm:pt modelId="{BC049AE9-5F63-4E18-9061-F5AB86577108}" type="pres">
      <dgm:prSet presAssocID="{BE1377EE-B344-48ED-A6AC-2D7E38F517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77488-9A01-48F5-A36F-4BC3543FBC33}" type="pres">
      <dgm:prSet presAssocID="{75BDAC50-5B74-4044-B722-137CD5F95035}" presName="root1" presStyleCnt="0"/>
      <dgm:spPr/>
      <dgm:t>
        <a:bodyPr/>
        <a:lstStyle/>
        <a:p>
          <a:endParaRPr lang="ru-RU"/>
        </a:p>
      </dgm:t>
    </dgm:pt>
    <dgm:pt modelId="{96A9F9A4-DFD5-4061-B4C2-7EDA0A6181AF}" type="pres">
      <dgm:prSet presAssocID="{75BDAC50-5B74-4044-B722-137CD5F95035}" presName="LevelOneTextNode" presStyleLbl="node0" presStyleIdx="0" presStyleCnt="1" custScaleX="441106" custScaleY="526416" custLinFactX="-200000" custLinFactY="-61396" custLinFactNeighborX="-20378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FF5C84-2FB1-400F-8E37-0612C03F9B3B}" type="pres">
      <dgm:prSet presAssocID="{75BDAC50-5B74-4044-B722-137CD5F95035}" presName="level2hierChild" presStyleCnt="0"/>
      <dgm:spPr/>
      <dgm:t>
        <a:bodyPr/>
        <a:lstStyle/>
        <a:p>
          <a:endParaRPr lang="ru-RU"/>
        </a:p>
      </dgm:t>
    </dgm:pt>
    <dgm:pt modelId="{337ED023-45C8-40A5-9992-3AE8CAEE7BC7}" type="pres">
      <dgm:prSet presAssocID="{4AE27039-5D5B-40D1-ACCB-E7E02752FB7C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2F7F04B8-3DBA-4C41-9FE0-E108E408F00B}" type="pres">
      <dgm:prSet presAssocID="{4AE27039-5D5B-40D1-ACCB-E7E02752FB7C}" presName="connTx" presStyleLbl="parChTrans1D2" presStyleIdx="0" presStyleCnt="9"/>
      <dgm:spPr/>
      <dgm:t>
        <a:bodyPr/>
        <a:lstStyle/>
        <a:p>
          <a:endParaRPr lang="ru-RU"/>
        </a:p>
      </dgm:t>
    </dgm:pt>
    <dgm:pt modelId="{5E8F5463-454C-4C9E-9D4D-EA3E30005F5B}" type="pres">
      <dgm:prSet presAssocID="{88280A92-B3BE-46BB-8900-B6C80973857B}" presName="root2" presStyleCnt="0"/>
      <dgm:spPr/>
      <dgm:t>
        <a:bodyPr/>
        <a:lstStyle/>
        <a:p>
          <a:endParaRPr lang="ru-RU"/>
        </a:p>
      </dgm:t>
    </dgm:pt>
    <dgm:pt modelId="{B3A5CB7A-CE02-45B8-87A5-BE60CCB5734E}" type="pres">
      <dgm:prSet presAssocID="{88280A92-B3BE-46BB-8900-B6C80973857B}" presName="LevelTwoTextNode" presStyleLbl="node2" presStyleIdx="0" presStyleCnt="9" custScaleX="816831" custScaleY="271190" custLinFactX="-100000" custLinFactNeighborX="-123875" custLinFactNeighborY="-74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BF80D6-72A0-41C4-86B9-4D01588639FC}" type="pres">
      <dgm:prSet presAssocID="{88280A92-B3BE-46BB-8900-B6C80973857B}" presName="level3hierChild" presStyleCnt="0"/>
      <dgm:spPr/>
      <dgm:t>
        <a:bodyPr/>
        <a:lstStyle/>
        <a:p>
          <a:endParaRPr lang="ru-RU"/>
        </a:p>
      </dgm:t>
    </dgm:pt>
    <dgm:pt modelId="{AC3880EF-326B-49DF-AFBD-210C03D25BF6}" type="pres">
      <dgm:prSet presAssocID="{13335DFC-6AE9-48A2-A167-CB913CDFD362}" presName="conn2-1" presStyleLbl="parChTrans1D3" presStyleIdx="0" presStyleCnt="11"/>
      <dgm:spPr/>
      <dgm:t>
        <a:bodyPr/>
        <a:lstStyle/>
        <a:p>
          <a:endParaRPr lang="ru-RU"/>
        </a:p>
      </dgm:t>
    </dgm:pt>
    <dgm:pt modelId="{8D6885A9-E5E2-4757-976D-BC67628140E8}" type="pres">
      <dgm:prSet presAssocID="{13335DFC-6AE9-48A2-A167-CB913CDFD362}" presName="connTx" presStyleLbl="parChTrans1D3" presStyleIdx="0" presStyleCnt="11"/>
      <dgm:spPr/>
      <dgm:t>
        <a:bodyPr/>
        <a:lstStyle/>
        <a:p>
          <a:endParaRPr lang="ru-RU"/>
        </a:p>
      </dgm:t>
    </dgm:pt>
    <dgm:pt modelId="{41D0B749-9C0F-4734-A886-F259B67A0D87}" type="pres">
      <dgm:prSet presAssocID="{687AA0C5-74FF-42AA-B561-982289A0367F}" presName="root2" presStyleCnt="0"/>
      <dgm:spPr/>
      <dgm:t>
        <a:bodyPr/>
        <a:lstStyle/>
        <a:p>
          <a:endParaRPr lang="ru-RU"/>
        </a:p>
      </dgm:t>
    </dgm:pt>
    <dgm:pt modelId="{1565385B-7A44-412C-9C86-D89CA1303E17}" type="pres">
      <dgm:prSet presAssocID="{687AA0C5-74FF-42AA-B561-982289A0367F}" presName="LevelTwoTextNode" presStyleLbl="node3" presStyleIdx="0" presStyleCnt="11" custScaleX="318052" custScaleY="212954" custLinFactX="-9931" custLinFactNeighborX="-100000" custLinFactNeighborY="-80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36589F-5D25-42F0-917D-86F4B36B9EDF}" type="pres">
      <dgm:prSet presAssocID="{687AA0C5-74FF-42AA-B561-982289A0367F}" presName="level3hierChild" presStyleCnt="0"/>
      <dgm:spPr/>
      <dgm:t>
        <a:bodyPr/>
        <a:lstStyle/>
        <a:p>
          <a:endParaRPr lang="ru-RU"/>
        </a:p>
      </dgm:t>
    </dgm:pt>
    <dgm:pt modelId="{7AC8038A-9331-4533-A2ED-D9C75CCCEA81}" type="pres">
      <dgm:prSet presAssocID="{03FE3327-8B4B-4511-A787-759ACBA49D7A}" presName="conn2-1" presStyleLbl="parChTrans1D4" presStyleIdx="0" presStyleCnt="27"/>
      <dgm:spPr/>
      <dgm:t>
        <a:bodyPr/>
        <a:lstStyle/>
        <a:p>
          <a:endParaRPr lang="ru-RU"/>
        </a:p>
      </dgm:t>
    </dgm:pt>
    <dgm:pt modelId="{625D73D9-46C2-4A49-B948-5D9F3D24FCC1}" type="pres">
      <dgm:prSet presAssocID="{03FE3327-8B4B-4511-A787-759ACBA49D7A}" presName="connTx" presStyleLbl="parChTrans1D4" presStyleIdx="0" presStyleCnt="27"/>
      <dgm:spPr/>
      <dgm:t>
        <a:bodyPr/>
        <a:lstStyle/>
        <a:p>
          <a:endParaRPr lang="ru-RU"/>
        </a:p>
      </dgm:t>
    </dgm:pt>
    <dgm:pt modelId="{903E4461-BE92-4890-A1FD-04EC8DB243FC}" type="pres">
      <dgm:prSet presAssocID="{BFE8BF96-0FA0-4B11-9A05-E29194199391}" presName="root2" presStyleCnt="0"/>
      <dgm:spPr/>
      <dgm:t>
        <a:bodyPr/>
        <a:lstStyle/>
        <a:p>
          <a:endParaRPr lang="ru-RU"/>
        </a:p>
      </dgm:t>
    </dgm:pt>
    <dgm:pt modelId="{15FEC5D5-9886-496E-BD9C-79EC29DA6DB1}" type="pres">
      <dgm:prSet presAssocID="{BFE8BF96-0FA0-4B11-9A05-E29194199391}" presName="LevelTwoTextNode" presStyleLbl="node4" presStyleIdx="0" presStyleCnt="27" custScaleX="95140" custScaleY="138374" custLinFactX="100000" custLinFactNeighborX="141045" custLinFactNeighborY="23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731EB5-E03D-446F-8333-6D496070592F}" type="pres">
      <dgm:prSet presAssocID="{BFE8BF96-0FA0-4B11-9A05-E29194199391}" presName="level3hierChild" presStyleCnt="0"/>
      <dgm:spPr/>
      <dgm:t>
        <a:bodyPr/>
        <a:lstStyle/>
        <a:p>
          <a:endParaRPr lang="ru-RU"/>
        </a:p>
      </dgm:t>
    </dgm:pt>
    <dgm:pt modelId="{8E47DF29-6ABD-4089-B4CA-6C29AD8F41AB}" type="pres">
      <dgm:prSet presAssocID="{D12C95D5-9D97-494F-9510-030F55ED5176}" presName="conn2-1" presStyleLbl="parChTrans1D4" presStyleIdx="1" presStyleCnt="27"/>
      <dgm:spPr/>
      <dgm:t>
        <a:bodyPr/>
        <a:lstStyle/>
        <a:p>
          <a:endParaRPr lang="ru-RU"/>
        </a:p>
      </dgm:t>
    </dgm:pt>
    <dgm:pt modelId="{02EEDFA2-9046-47E3-873B-85AB45094D69}" type="pres">
      <dgm:prSet presAssocID="{D12C95D5-9D97-494F-9510-030F55ED5176}" presName="connTx" presStyleLbl="parChTrans1D4" presStyleIdx="1" presStyleCnt="27"/>
      <dgm:spPr/>
      <dgm:t>
        <a:bodyPr/>
        <a:lstStyle/>
        <a:p>
          <a:endParaRPr lang="ru-RU"/>
        </a:p>
      </dgm:t>
    </dgm:pt>
    <dgm:pt modelId="{E56B1349-99F1-4567-8537-9FB7E6E89F9B}" type="pres">
      <dgm:prSet presAssocID="{0ED59F61-868B-46C6-9C47-48258C303648}" presName="root2" presStyleCnt="0"/>
      <dgm:spPr/>
      <dgm:t>
        <a:bodyPr/>
        <a:lstStyle/>
        <a:p>
          <a:endParaRPr lang="ru-RU"/>
        </a:p>
      </dgm:t>
    </dgm:pt>
    <dgm:pt modelId="{C75EFB9F-778A-45E1-9D61-8AFBC0C9F2EC}" type="pres">
      <dgm:prSet presAssocID="{0ED59F61-868B-46C6-9C47-48258C303648}" presName="LevelTwoTextNode" presStyleLbl="node4" presStyleIdx="1" presStyleCnt="27" custAng="0" custFlipVert="1" custScaleX="94856" custScaleY="112738" custLinFactX="100000" custLinFactNeighborX="143718" custLinFactNeighborY="36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00B92-9973-41BE-8DED-CE0B861CE9A9}" type="pres">
      <dgm:prSet presAssocID="{0ED59F61-868B-46C6-9C47-48258C303648}" presName="level3hierChild" presStyleCnt="0"/>
      <dgm:spPr/>
      <dgm:t>
        <a:bodyPr/>
        <a:lstStyle/>
        <a:p>
          <a:endParaRPr lang="ru-RU"/>
        </a:p>
      </dgm:t>
    </dgm:pt>
    <dgm:pt modelId="{FAB9B3FF-DC5E-4517-9C9E-BDD8AF4049E6}" type="pres">
      <dgm:prSet presAssocID="{1788E8AF-1DA2-471F-90EC-3311F188D24C}" presName="conn2-1" presStyleLbl="parChTrans1D4" presStyleIdx="2" presStyleCnt="27"/>
      <dgm:spPr/>
      <dgm:t>
        <a:bodyPr/>
        <a:lstStyle/>
        <a:p>
          <a:endParaRPr lang="ru-RU"/>
        </a:p>
      </dgm:t>
    </dgm:pt>
    <dgm:pt modelId="{EC2D38AD-7FFF-4D49-8A39-51AD36FC1B95}" type="pres">
      <dgm:prSet presAssocID="{1788E8AF-1DA2-471F-90EC-3311F188D24C}" presName="connTx" presStyleLbl="parChTrans1D4" presStyleIdx="2" presStyleCnt="27"/>
      <dgm:spPr/>
      <dgm:t>
        <a:bodyPr/>
        <a:lstStyle/>
        <a:p>
          <a:endParaRPr lang="ru-RU"/>
        </a:p>
      </dgm:t>
    </dgm:pt>
    <dgm:pt modelId="{D1A1F0E6-7A8A-4D2A-86B1-9E7036F43AEE}" type="pres">
      <dgm:prSet presAssocID="{6741F914-43BF-495F-AE8B-B3688E046AB4}" presName="root2" presStyleCnt="0"/>
      <dgm:spPr/>
      <dgm:t>
        <a:bodyPr/>
        <a:lstStyle/>
        <a:p>
          <a:endParaRPr lang="ru-RU"/>
        </a:p>
      </dgm:t>
    </dgm:pt>
    <dgm:pt modelId="{46236D9F-89E0-455D-B25E-9696EED4D724}" type="pres">
      <dgm:prSet presAssocID="{6741F914-43BF-495F-AE8B-B3688E046AB4}" presName="LevelTwoTextNode" presStyleLbl="node4" presStyleIdx="2" presStyleCnt="27" custScaleX="98457" custScaleY="124136" custLinFactX="100000" custLinFactNeighborX="137501" custLinFactNeighborY="54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0EECA1-344A-4F83-8C92-14C2BAF215D0}" type="pres">
      <dgm:prSet presAssocID="{6741F914-43BF-495F-AE8B-B3688E046AB4}" presName="level3hierChild" presStyleCnt="0"/>
      <dgm:spPr/>
      <dgm:t>
        <a:bodyPr/>
        <a:lstStyle/>
        <a:p>
          <a:endParaRPr lang="ru-RU"/>
        </a:p>
      </dgm:t>
    </dgm:pt>
    <dgm:pt modelId="{B6E5F50F-199B-46E1-9A94-818695426FB6}" type="pres">
      <dgm:prSet presAssocID="{6D869656-0378-4D8E-9B1E-9E38D2314581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9FCF46CF-BEDD-44EC-A4A1-1665C1CADE53}" type="pres">
      <dgm:prSet presAssocID="{6D869656-0378-4D8E-9B1E-9E38D2314581}" presName="connTx" presStyleLbl="parChTrans1D2" presStyleIdx="1" presStyleCnt="9"/>
      <dgm:spPr/>
      <dgm:t>
        <a:bodyPr/>
        <a:lstStyle/>
        <a:p>
          <a:endParaRPr lang="ru-RU"/>
        </a:p>
      </dgm:t>
    </dgm:pt>
    <dgm:pt modelId="{694C0340-0448-4127-AB46-7DE8B07F51A5}" type="pres">
      <dgm:prSet presAssocID="{F331C19A-134B-4893-86E5-A671952F9DD1}" presName="root2" presStyleCnt="0"/>
      <dgm:spPr/>
      <dgm:t>
        <a:bodyPr/>
        <a:lstStyle/>
        <a:p>
          <a:endParaRPr lang="ru-RU"/>
        </a:p>
      </dgm:t>
    </dgm:pt>
    <dgm:pt modelId="{13972441-F932-4EAB-83DD-BF563DC4B275}" type="pres">
      <dgm:prSet presAssocID="{F331C19A-134B-4893-86E5-A671952F9DD1}" presName="LevelTwoTextNode" presStyleLbl="node2" presStyleIdx="1" presStyleCnt="9" custScaleX="822060" custScaleY="294095" custLinFactX="-100000" custLinFactY="-27945" custLinFactNeighborX="-1244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EF980B-4117-4065-9A1B-D684E178C58B}" type="pres">
      <dgm:prSet presAssocID="{F331C19A-134B-4893-86E5-A671952F9DD1}" presName="level3hierChild" presStyleCnt="0"/>
      <dgm:spPr/>
      <dgm:t>
        <a:bodyPr/>
        <a:lstStyle/>
        <a:p>
          <a:endParaRPr lang="ru-RU"/>
        </a:p>
      </dgm:t>
    </dgm:pt>
    <dgm:pt modelId="{1BE9F3E5-4ACD-4A04-AF59-B92E2A495D38}" type="pres">
      <dgm:prSet presAssocID="{4E602A77-66D2-48C8-8337-D7FE53515C86}" presName="conn2-1" presStyleLbl="parChTrans1D3" presStyleIdx="1" presStyleCnt="11"/>
      <dgm:spPr/>
      <dgm:t>
        <a:bodyPr/>
        <a:lstStyle/>
        <a:p>
          <a:endParaRPr lang="ru-RU"/>
        </a:p>
      </dgm:t>
    </dgm:pt>
    <dgm:pt modelId="{C3A64F99-9FC7-4238-8C7B-1E55C5D4A622}" type="pres">
      <dgm:prSet presAssocID="{4E602A77-66D2-48C8-8337-D7FE53515C86}" presName="connTx" presStyleLbl="parChTrans1D3" presStyleIdx="1" presStyleCnt="11"/>
      <dgm:spPr/>
      <dgm:t>
        <a:bodyPr/>
        <a:lstStyle/>
        <a:p>
          <a:endParaRPr lang="ru-RU"/>
        </a:p>
      </dgm:t>
    </dgm:pt>
    <dgm:pt modelId="{7BEAF62E-9280-409A-8015-E067AF7CCB3F}" type="pres">
      <dgm:prSet presAssocID="{2F78B796-4ABA-4F44-8100-DF01D5A6A9CB}" presName="root2" presStyleCnt="0"/>
      <dgm:spPr/>
      <dgm:t>
        <a:bodyPr/>
        <a:lstStyle/>
        <a:p>
          <a:endParaRPr lang="ru-RU"/>
        </a:p>
      </dgm:t>
    </dgm:pt>
    <dgm:pt modelId="{A4E17529-30A5-4953-A350-D5C8710C90EE}" type="pres">
      <dgm:prSet presAssocID="{2F78B796-4ABA-4F44-8100-DF01D5A6A9CB}" presName="LevelTwoTextNode" presStyleLbl="node3" presStyleIdx="1" presStyleCnt="11" custScaleX="314003" custScaleY="198082" custLinFactX="-12611" custLinFactNeighborX="-100000" custLinFactNeighborY="-53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4E251-0886-4EEF-B48A-C9AE934F2E52}" type="pres">
      <dgm:prSet presAssocID="{2F78B796-4ABA-4F44-8100-DF01D5A6A9CB}" presName="level3hierChild" presStyleCnt="0"/>
      <dgm:spPr/>
      <dgm:t>
        <a:bodyPr/>
        <a:lstStyle/>
        <a:p>
          <a:endParaRPr lang="ru-RU"/>
        </a:p>
      </dgm:t>
    </dgm:pt>
    <dgm:pt modelId="{EA41EEA0-75C2-4DAC-8966-1CA46F36CCDE}" type="pres">
      <dgm:prSet presAssocID="{750DB625-D195-48ED-BB4E-CE8001641F94}" presName="conn2-1" presStyleLbl="parChTrans1D4" presStyleIdx="3" presStyleCnt="27"/>
      <dgm:spPr/>
      <dgm:t>
        <a:bodyPr/>
        <a:lstStyle/>
        <a:p>
          <a:endParaRPr lang="ru-RU"/>
        </a:p>
      </dgm:t>
    </dgm:pt>
    <dgm:pt modelId="{FD92D769-E404-441E-BBD2-A2CC1A6F1FA4}" type="pres">
      <dgm:prSet presAssocID="{750DB625-D195-48ED-BB4E-CE8001641F94}" presName="connTx" presStyleLbl="parChTrans1D4" presStyleIdx="3" presStyleCnt="27"/>
      <dgm:spPr/>
      <dgm:t>
        <a:bodyPr/>
        <a:lstStyle/>
        <a:p>
          <a:endParaRPr lang="ru-RU"/>
        </a:p>
      </dgm:t>
    </dgm:pt>
    <dgm:pt modelId="{E8A574D8-F98A-48A4-B74B-E0F36765223A}" type="pres">
      <dgm:prSet presAssocID="{9DBEEF2E-3B93-4115-9A8A-79875DC4CDF4}" presName="root2" presStyleCnt="0"/>
      <dgm:spPr/>
    </dgm:pt>
    <dgm:pt modelId="{CC953D44-9432-4C9D-AC5B-D4B91F36F0E3}" type="pres">
      <dgm:prSet presAssocID="{9DBEEF2E-3B93-4115-9A8A-79875DC4CDF4}" presName="LevelTwoTextNode" presStyleLbl="node4" presStyleIdx="3" presStyleCnt="27" custLinFactNeighborX="-49621" custLinFactNeighborY="-24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6D8A15-B71B-48F8-BF4B-7489295B4FD1}" type="pres">
      <dgm:prSet presAssocID="{9DBEEF2E-3B93-4115-9A8A-79875DC4CDF4}" presName="level3hierChild" presStyleCnt="0"/>
      <dgm:spPr/>
    </dgm:pt>
    <dgm:pt modelId="{525F474F-7827-4763-A251-84A5023AC15C}" type="pres">
      <dgm:prSet presAssocID="{4D59F11B-34C1-4743-9DB7-28634F8D3CDC}" presName="conn2-1" presStyleLbl="parChTrans1D3" presStyleIdx="2" presStyleCnt="11"/>
      <dgm:spPr/>
      <dgm:t>
        <a:bodyPr/>
        <a:lstStyle/>
        <a:p>
          <a:endParaRPr lang="ru-RU"/>
        </a:p>
      </dgm:t>
    </dgm:pt>
    <dgm:pt modelId="{E9DC78F4-F41E-447A-A473-D561E4F9B8D6}" type="pres">
      <dgm:prSet presAssocID="{4D59F11B-34C1-4743-9DB7-28634F8D3CDC}" presName="connTx" presStyleLbl="parChTrans1D3" presStyleIdx="2" presStyleCnt="11"/>
      <dgm:spPr/>
      <dgm:t>
        <a:bodyPr/>
        <a:lstStyle/>
        <a:p>
          <a:endParaRPr lang="ru-RU"/>
        </a:p>
      </dgm:t>
    </dgm:pt>
    <dgm:pt modelId="{9F4E6961-21B3-4B89-9A84-14F7E6BA0C69}" type="pres">
      <dgm:prSet presAssocID="{C8F31B6D-DD5C-4A1A-9922-BE505180B47C}" presName="root2" presStyleCnt="0"/>
      <dgm:spPr/>
    </dgm:pt>
    <dgm:pt modelId="{203C75E6-4A29-4302-B482-13D0A43EA07D}" type="pres">
      <dgm:prSet presAssocID="{C8F31B6D-DD5C-4A1A-9922-BE505180B47C}" presName="LevelTwoTextNode" presStyleLbl="node3" presStyleIdx="2" presStyleCnt="11" custScaleX="323574" custScaleY="191023" custLinFactX="-10868" custLinFactNeighborX="-100000" custLinFactNeighborY="-16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F7B4A-023C-4397-A019-6321CF1279C0}" type="pres">
      <dgm:prSet presAssocID="{C8F31B6D-DD5C-4A1A-9922-BE505180B47C}" presName="level3hierChild" presStyleCnt="0"/>
      <dgm:spPr/>
    </dgm:pt>
    <dgm:pt modelId="{E8848C19-DADE-4274-A4A0-6487F982BD03}" type="pres">
      <dgm:prSet presAssocID="{6C9D1F5D-DFA7-4313-9685-52CFBFC666D5}" presName="conn2-1" presStyleLbl="parChTrans1D4" presStyleIdx="4" presStyleCnt="27"/>
      <dgm:spPr/>
      <dgm:t>
        <a:bodyPr/>
        <a:lstStyle/>
        <a:p>
          <a:endParaRPr lang="ru-RU"/>
        </a:p>
      </dgm:t>
    </dgm:pt>
    <dgm:pt modelId="{975BDF49-A3D5-4E1B-87E1-657D1A44D9B2}" type="pres">
      <dgm:prSet presAssocID="{6C9D1F5D-DFA7-4313-9685-52CFBFC666D5}" presName="connTx" presStyleLbl="parChTrans1D4" presStyleIdx="4" presStyleCnt="27"/>
      <dgm:spPr/>
      <dgm:t>
        <a:bodyPr/>
        <a:lstStyle/>
        <a:p>
          <a:endParaRPr lang="ru-RU"/>
        </a:p>
      </dgm:t>
    </dgm:pt>
    <dgm:pt modelId="{E35C567E-AE5D-413B-ABA0-57EC0F6EE32E}" type="pres">
      <dgm:prSet presAssocID="{D775F252-5643-4F6C-A0DD-8F2FEF99041D}" presName="root2" presStyleCnt="0"/>
      <dgm:spPr/>
      <dgm:t>
        <a:bodyPr/>
        <a:lstStyle/>
        <a:p>
          <a:endParaRPr lang="ru-RU"/>
        </a:p>
      </dgm:t>
    </dgm:pt>
    <dgm:pt modelId="{B5D679E7-1F54-44FC-9C59-696C545FAD38}" type="pres">
      <dgm:prSet presAssocID="{D775F252-5643-4F6C-A0DD-8F2FEF99041D}" presName="LevelTwoTextNode" presStyleLbl="node4" presStyleIdx="4" presStyleCnt="27" custLinFactX="32907" custLinFactNeighborX="100000" custLinFactNeighborY="-60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54F81F-2BCE-43E1-B6C5-ABBFB06FFA50}" type="pres">
      <dgm:prSet presAssocID="{D775F252-5643-4F6C-A0DD-8F2FEF99041D}" presName="level3hierChild" presStyleCnt="0"/>
      <dgm:spPr/>
      <dgm:t>
        <a:bodyPr/>
        <a:lstStyle/>
        <a:p>
          <a:endParaRPr lang="ru-RU"/>
        </a:p>
      </dgm:t>
    </dgm:pt>
    <dgm:pt modelId="{34291236-0940-4309-B63A-D58FA772F0C5}" type="pres">
      <dgm:prSet presAssocID="{80A5D576-E9D9-4081-B323-B09D43408A5C}" presName="conn2-1" presStyleLbl="parChTrans1D4" presStyleIdx="5" presStyleCnt="27"/>
      <dgm:spPr/>
      <dgm:t>
        <a:bodyPr/>
        <a:lstStyle/>
        <a:p>
          <a:endParaRPr lang="ru-RU"/>
        </a:p>
      </dgm:t>
    </dgm:pt>
    <dgm:pt modelId="{BC1A9613-6AAD-4E73-97F7-31AFF74A55DC}" type="pres">
      <dgm:prSet presAssocID="{80A5D576-E9D9-4081-B323-B09D43408A5C}" presName="connTx" presStyleLbl="parChTrans1D4" presStyleIdx="5" presStyleCnt="27"/>
      <dgm:spPr/>
      <dgm:t>
        <a:bodyPr/>
        <a:lstStyle/>
        <a:p>
          <a:endParaRPr lang="ru-RU"/>
        </a:p>
      </dgm:t>
    </dgm:pt>
    <dgm:pt modelId="{C79BFFD1-1DF5-498D-8BFD-0DC6E8251881}" type="pres">
      <dgm:prSet presAssocID="{A3ED91C7-3A1F-4030-83EE-6DA96BE88C66}" presName="root2" presStyleCnt="0"/>
      <dgm:spPr/>
      <dgm:t>
        <a:bodyPr/>
        <a:lstStyle/>
        <a:p>
          <a:endParaRPr lang="ru-RU"/>
        </a:p>
      </dgm:t>
    </dgm:pt>
    <dgm:pt modelId="{D4B2A44C-BFB9-4D00-88EC-5443A6559B37}" type="pres">
      <dgm:prSet presAssocID="{A3ED91C7-3A1F-4030-83EE-6DA96BE88C66}" presName="LevelTwoTextNode" presStyleLbl="node4" presStyleIdx="5" presStyleCnt="27" custLinFactX="37498" custLinFactNeighborX="100000" custLinFactNeighborY="-32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73F49F-63A4-43E7-BBAF-59B1BB19BE4F}" type="pres">
      <dgm:prSet presAssocID="{A3ED91C7-3A1F-4030-83EE-6DA96BE88C66}" presName="level3hierChild" presStyleCnt="0"/>
      <dgm:spPr/>
      <dgm:t>
        <a:bodyPr/>
        <a:lstStyle/>
        <a:p>
          <a:endParaRPr lang="ru-RU"/>
        </a:p>
      </dgm:t>
    </dgm:pt>
    <dgm:pt modelId="{554B19DA-29A4-4254-A8F5-1BBE5EE24F50}" type="pres">
      <dgm:prSet presAssocID="{74D514D4-BEFC-45C6-BED0-CEC037EBE2C8}" presName="conn2-1" presStyleLbl="parChTrans1D4" presStyleIdx="6" presStyleCnt="27"/>
      <dgm:spPr/>
      <dgm:t>
        <a:bodyPr/>
        <a:lstStyle/>
        <a:p>
          <a:endParaRPr lang="ru-RU"/>
        </a:p>
      </dgm:t>
    </dgm:pt>
    <dgm:pt modelId="{35ECFB6E-9434-4DFA-817F-87A106314D90}" type="pres">
      <dgm:prSet presAssocID="{74D514D4-BEFC-45C6-BED0-CEC037EBE2C8}" presName="connTx" presStyleLbl="parChTrans1D4" presStyleIdx="6" presStyleCnt="27"/>
      <dgm:spPr/>
      <dgm:t>
        <a:bodyPr/>
        <a:lstStyle/>
        <a:p>
          <a:endParaRPr lang="ru-RU"/>
        </a:p>
      </dgm:t>
    </dgm:pt>
    <dgm:pt modelId="{CEBD386B-6E4F-4568-8E6E-346858A276A9}" type="pres">
      <dgm:prSet presAssocID="{E6DDAA9C-502A-4D26-B2FF-C6356F1C332C}" presName="root2" presStyleCnt="0"/>
      <dgm:spPr/>
      <dgm:t>
        <a:bodyPr/>
        <a:lstStyle/>
        <a:p>
          <a:endParaRPr lang="ru-RU"/>
        </a:p>
      </dgm:t>
    </dgm:pt>
    <dgm:pt modelId="{C4AFCD3D-AA31-410D-B59C-3703539676A8}" type="pres">
      <dgm:prSet presAssocID="{E6DDAA9C-502A-4D26-B2FF-C6356F1C332C}" presName="LevelTwoTextNode" presStyleLbl="node4" presStyleIdx="6" presStyleCnt="27" custLinFactX="39819" custLinFactNeighborX="100000" custLinFactNeighborY="-4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B68504-9C23-4D12-91F3-16CE11B356A3}" type="pres">
      <dgm:prSet presAssocID="{E6DDAA9C-502A-4D26-B2FF-C6356F1C332C}" presName="level3hierChild" presStyleCnt="0"/>
      <dgm:spPr/>
      <dgm:t>
        <a:bodyPr/>
        <a:lstStyle/>
        <a:p>
          <a:endParaRPr lang="ru-RU"/>
        </a:p>
      </dgm:t>
    </dgm:pt>
    <dgm:pt modelId="{0C1ED422-262E-41DA-81C8-6198BD858B7D}" type="pres">
      <dgm:prSet presAssocID="{E9D621FA-6226-4D2C-B8AF-88AF24872DFC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F74BD30E-8E10-4EAD-8C66-0D63BB5DA65E}" type="pres">
      <dgm:prSet presAssocID="{E9D621FA-6226-4D2C-B8AF-88AF24872DFC}" presName="connTx" presStyleLbl="parChTrans1D2" presStyleIdx="2" presStyleCnt="9"/>
      <dgm:spPr/>
      <dgm:t>
        <a:bodyPr/>
        <a:lstStyle/>
        <a:p>
          <a:endParaRPr lang="ru-RU"/>
        </a:p>
      </dgm:t>
    </dgm:pt>
    <dgm:pt modelId="{9BFA7F8D-40B3-4FF7-883E-14A4700C8C10}" type="pres">
      <dgm:prSet presAssocID="{8DED31B6-116A-48A4-9841-22514F3B9DA3}" presName="root2" presStyleCnt="0"/>
      <dgm:spPr/>
      <dgm:t>
        <a:bodyPr/>
        <a:lstStyle/>
        <a:p>
          <a:endParaRPr lang="ru-RU"/>
        </a:p>
      </dgm:t>
    </dgm:pt>
    <dgm:pt modelId="{08409F21-3178-45A4-ACCC-B1AF878F587B}" type="pres">
      <dgm:prSet presAssocID="{8DED31B6-116A-48A4-9841-22514F3B9DA3}" presName="LevelTwoTextNode" presStyleLbl="node2" presStyleIdx="2" presStyleCnt="9" custScaleX="845520" custScaleY="284218" custLinFactX="-100000" custLinFactY="-100000" custLinFactNeighborX="-133317" custLinFactNeighborY="-160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B123AB-7C54-4633-ABCE-D78C08B621D7}" type="pres">
      <dgm:prSet presAssocID="{8DED31B6-116A-48A4-9841-22514F3B9DA3}" presName="level3hierChild" presStyleCnt="0"/>
      <dgm:spPr/>
      <dgm:t>
        <a:bodyPr/>
        <a:lstStyle/>
        <a:p>
          <a:endParaRPr lang="ru-RU"/>
        </a:p>
      </dgm:t>
    </dgm:pt>
    <dgm:pt modelId="{1040CDA1-481D-447C-BA80-4AD748E599EC}" type="pres">
      <dgm:prSet presAssocID="{16BF8097-5DDF-47C8-B998-A0C738C4C9FA}" presName="conn2-1" presStyleLbl="parChTrans1D3" presStyleIdx="3" presStyleCnt="11"/>
      <dgm:spPr/>
      <dgm:t>
        <a:bodyPr/>
        <a:lstStyle/>
        <a:p>
          <a:endParaRPr lang="ru-RU"/>
        </a:p>
      </dgm:t>
    </dgm:pt>
    <dgm:pt modelId="{2D56C413-4B2B-407E-AC4A-9BCA11569ED6}" type="pres">
      <dgm:prSet presAssocID="{16BF8097-5DDF-47C8-B998-A0C738C4C9FA}" presName="connTx" presStyleLbl="parChTrans1D3" presStyleIdx="3" presStyleCnt="11"/>
      <dgm:spPr/>
      <dgm:t>
        <a:bodyPr/>
        <a:lstStyle/>
        <a:p>
          <a:endParaRPr lang="ru-RU"/>
        </a:p>
      </dgm:t>
    </dgm:pt>
    <dgm:pt modelId="{B1D8B46E-70BF-4257-ADE5-B12C20B9858D}" type="pres">
      <dgm:prSet presAssocID="{7C8CF39B-BF0E-4E05-9C74-F68986A6586D}" presName="root2" presStyleCnt="0"/>
      <dgm:spPr/>
      <dgm:t>
        <a:bodyPr/>
        <a:lstStyle/>
        <a:p>
          <a:endParaRPr lang="ru-RU"/>
        </a:p>
      </dgm:t>
    </dgm:pt>
    <dgm:pt modelId="{12431656-A85B-46CC-888A-9BEEC782AA75}" type="pres">
      <dgm:prSet presAssocID="{7C8CF39B-BF0E-4E05-9C74-F68986A6586D}" presName="LevelTwoTextNode" presStyleLbl="node3" presStyleIdx="3" presStyleCnt="11" custScaleX="309187" custScaleY="193775" custLinFactX="-33833" custLinFactNeighborX="-100000" custLinFactNeighborY="-78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E761FD-EB0C-4943-9802-8CC1D0E816ED}" type="pres">
      <dgm:prSet presAssocID="{7C8CF39B-BF0E-4E05-9C74-F68986A6586D}" presName="level3hierChild" presStyleCnt="0"/>
      <dgm:spPr/>
      <dgm:t>
        <a:bodyPr/>
        <a:lstStyle/>
        <a:p>
          <a:endParaRPr lang="ru-RU"/>
        </a:p>
      </dgm:t>
    </dgm:pt>
    <dgm:pt modelId="{24F35E4E-B191-46BA-A821-3CE9B99CE380}" type="pres">
      <dgm:prSet presAssocID="{5A13C012-318F-4A4C-8260-6861E25B70A0}" presName="conn2-1" presStyleLbl="parChTrans1D4" presStyleIdx="7" presStyleCnt="27"/>
      <dgm:spPr/>
      <dgm:t>
        <a:bodyPr/>
        <a:lstStyle/>
        <a:p>
          <a:endParaRPr lang="ru-RU"/>
        </a:p>
      </dgm:t>
    </dgm:pt>
    <dgm:pt modelId="{59E151A8-34BB-4053-B1F7-BD5905C1D59D}" type="pres">
      <dgm:prSet presAssocID="{5A13C012-318F-4A4C-8260-6861E25B70A0}" presName="connTx" presStyleLbl="parChTrans1D4" presStyleIdx="7" presStyleCnt="27"/>
      <dgm:spPr/>
      <dgm:t>
        <a:bodyPr/>
        <a:lstStyle/>
        <a:p>
          <a:endParaRPr lang="ru-RU"/>
        </a:p>
      </dgm:t>
    </dgm:pt>
    <dgm:pt modelId="{30020A55-F49E-4E73-9C9B-7EAF55BA861D}" type="pres">
      <dgm:prSet presAssocID="{F3B4A3B8-DA4F-4938-8B1A-4621927C619E}" presName="root2" presStyleCnt="0"/>
      <dgm:spPr/>
      <dgm:t>
        <a:bodyPr/>
        <a:lstStyle/>
        <a:p>
          <a:endParaRPr lang="ru-RU"/>
        </a:p>
      </dgm:t>
    </dgm:pt>
    <dgm:pt modelId="{53E420DE-72D5-4753-AA38-E2AA71FE17D1}" type="pres">
      <dgm:prSet presAssocID="{F3B4A3B8-DA4F-4938-8B1A-4621927C619E}" presName="LevelTwoTextNode" presStyleLbl="node4" presStyleIdx="7" presStyleCnt="27" custLinFactX="100000" custLinFactNeighborX="141161" custLinFactNeighborY="-69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546A7-71B0-4CD5-A582-500DEFFE18DA}" type="pres">
      <dgm:prSet presAssocID="{F3B4A3B8-DA4F-4938-8B1A-4621927C619E}" presName="level3hierChild" presStyleCnt="0"/>
      <dgm:spPr/>
      <dgm:t>
        <a:bodyPr/>
        <a:lstStyle/>
        <a:p>
          <a:endParaRPr lang="ru-RU"/>
        </a:p>
      </dgm:t>
    </dgm:pt>
    <dgm:pt modelId="{85FE64A6-EAA2-4990-AA25-207706D2F4CB}" type="pres">
      <dgm:prSet presAssocID="{733406DD-FAF2-4B43-B59E-2A411A6D8B7B}" presName="conn2-1" presStyleLbl="parChTrans1D4" presStyleIdx="8" presStyleCnt="27"/>
      <dgm:spPr/>
      <dgm:t>
        <a:bodyPr/>
        <a:lstStyle/>
        <a:p>
          <a:endParaRPr lang="ru-RU"/>
        </a:p>
      </dgm:t>
    </dgm:pt>
    <dgm:pt modelId="{D2F5D5BC-9E4F-4D64-B0D3-A5D9CB3520B1}" type="pres">
      <dgm:prSet presAssocID="{733406DD-FAF2-4B43-B59E-2A411A6D8B7B}" presName="connTx" presStyleLbl="parChTrans1D4" presStyleIdx="8" presStyleCnt="27"/>
      <dgm:spPr/>
      <dgm:t>
        <a:bodyPr/>
        <a:lstStyle/>
        <a:p>
          <a:endParaRPr lang="ru-RU"/>
        </a:p>
      </dgm:t>
    </dgm:pt>
    <dgm:pt modelId="{568A40AA-6803-4B23-8FFF-13BE6BC6D9BF}" type="pres">
      <dgm:prSet presAssocID="{072C7F0C-4908-4B91-A351-7630B7526FD9}" presName="root2" presStyleCnt="0"/>
      <dgm:spPr/>
      <dgm:t>
        <a:bodyPr/>
        <a:lstStyle/>
        <a:p>
          <a:endParaRPr lang="ru-RU"/>
        </a:p>
      </dgm:t>
    </dgm:pt>
    <dgm:pt modelId="{741176FC-795F-4721-945C-2990FAFA7463}" type="pres">
      <dgm:prSet presAssocID="{072C7F0C-4908-4B91-A351-7630B7526FD9}" presName="LevelTwoTextNode" presStyleLbl="node4" presStyleIdx="8" presStyleCnt="27" custLinFactX="100000" custLinFactNeighborX="141162" custLinFactNeighborY="-55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D7089C-9E83-4F92-AE2B-0ABEDCCC575B}" type="pres">
      <dgm:prSet presAssocID="{072C7F0C-4908-4B91-A351-7630B7526FD9}" presName="level3hierChild" presStyleCnt="0"/>
      <dgm:spPr/>
      <dgm:t>
        <a:bodyPr/>
        <a:lstStyle/>
        <a:p>
          <a:endParaRPr lang="ru-RU"/>
        </a:p>
      </dgm:t>
    </dgm:pt>
    <dgm:pt modelId="{5336016E-C103-4A39-91B5-393BC89A42F1}" type="pres">
      <dgm:prSet presAssocID="{D8A02212-9F3A-4A53-A4E1-F7E52FBE959E}" presName="conn2-1" presStyleLbl="parChTrans1D4" presStyleIdx="9" presStyleCnt="27"/>
      <dgm:spPr/>
      <dgm:t>
        <a:bodyPr/>
        <a:lstStyle/>
        <a:p>
          <a:endParaRPr lang="ru-RU"/>
        </a:p>
      </dgm:t>
    </dgm:pt>
    <dgm:pt modelId="{A6552727-F9F0-4F8B-98E0-C7E0BA5A3839}" type="pres">
      <dgm:prSet presAssocID="{D8A02212-9F3A-4A53-A4E1-F7E52FBE959E}" presName="connTx" presStyleLbl="parChTrans1D4" presStyleIdx="9" presStyleCnt="27"/>
      <dgm:spPr/>
      <dgm:t>
        <a:bodyPr/>
        <a:lstStyle/>
        <a:p>
          <a:endParaRPr lang="ru-RU"/>
        </a:p>
      </dgm:t>
    </dgm:pt>
    <dgm:pt modelId="{B5FA551F-AD3A-4B58-907D-62B177C0BE2D}" type="pres">
      <dgm:prSet presAssocID="{C1607197-F0AA-475C-A8CB-8E3757781A71}" presName="root2" presStyleCnt="0"/>
      <dgm:spPr/>
      <dgm:t>
        <a:bodyPr/>
        <a:lstStyle/>
        <a:p>
          <a:endParaRPr lang="ru-RU"/>
        </a:p>
      </dgm:t>
    </dgm:pt>
    <dgm:pt modelId="{79AF3B63-2A81-4147-8C67-C9B9DED1511B}" type="pres">
      <dgm:prSet presAssocID="{C1607197-F0AA-475C-A8CB-8E3757781A71}" presName="LevelTwoTextNode" presStyleLbl="node4" presStyleIdx="9" presStyleCnt="27" custLinFactX="100000" custLinFactNeighborX="141145" custLinFactNeighborY="-41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DF5A73-8BB3-48C0-9A9C-B4DE27257730}" type="pres">
      <dgm:prSet presAssocID="{C1607197-F0AA-475C-A8CB-8E3757781A71}" presName="level3hierChild" presStyleCnt="0"/>
      <dgm:spPr/>
      <dgm:t>
        <a:bodyPr/>
        <a:lstStyle/>
        <a:p>
          <a:endParaRPr lang="ru-RU"/>
        </a:p>
      </dgm:t>
    </dgm:pt>
    <dgm:pt modelId="{97B022C6-5F61-4357-8ADD-8D52F43A3D67}" type="pres">
      <dgm:prSet presAssocID="{B3E20483-A284-4474-AF2E-AC5F61742F41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B1304E81-DCEA-4224-B8EA-94C9B00313BB}" type="pres">
      <dgm:prSet presAssocID="{B3E20483-A284-4474-AF2E-AC5F61742F41}" presName="connTx" presStyleLbl="parChTrans1D2" presStyleIdx="3" presStyleCnt="9"/>
      <dgm:spPr/>
      <dgm:t>
        <a:bodyPr/>
        <a:lstStyle/>
        <a:p>
          <a:endParaRPr lang="ru-RU"/>
        </a:p>
      </dgm:t>
    </dgm:pt>
    <dgm:pt modelId="{F90F281B-A7E8-4824-BE88-B03AB2F069E7}" type="pres">
      <dgm:prSet presAssocID="{E3C98430-BEA0-4B3D-B4B5-520FE28EE564}" presName="root2" presStyleCnt="0"/>
      <dgm:spPr/>
      <dgm:t>
        <a:bodyPr/>
        <a:lstStyle/>
        <a:p>
          <a:endParaRPr lang="ru-RU"/>
        </a:p>
      </dgm:t>
    </dgm:pt>
    <dgm:pt modelId="{C6F1144E-72EF-4B32-811C-F81ED9D2E3BC}" type="pres">
      <dgm:prSet presAssocID="{E3C98430-BEA0-4B3D-B4B5-520FE28EE564}" presName="LevelTwoTextNode" presStyleLbl="node2" presStyleIdx="3" presStyleCnt="9" custScaleX="831204" custScaleY="298169" custLinFactX="-100000" custLinFactY="-100000" custLinFactNeighborX="-133180" custLinFactNeighborY="-154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1DDE5-F75E-4FCB-8FFD-67E4299F32BE}" type="pres">
      <dgm:prSet presAssocID="{E3C98430-BEA0-4B3D-B4B5-520FE28EE564}" presName="level3hierChild" presStyleCnt="0"/>
      <dgm:spPr/>
      <dgm:t>
        <a:bodyPr/>
        <a:lstStyle/>
        <a:p>
          <a:endParaRPr lang="ru-RU"/>
        </a:p>
      </dgm:t>
    </dgm:pt>
    <dgm:pt modelId="{7E6D0565-94A4-43BE-BDD8-65AB545064DA}" type="pres">
      <dgm:prSet presAssocID="{005C7396-DDB3-42C0-B878-7E3EF7BBDF76}" presName="conn2-1" presStyleLbl="parChTrans1D3" presStyleIdx="4" presStyleCnt="11"/>
      <dgm:spPr/>
      <dgm:t>
        <a:bodyPr/>
        <a:lstStyle/>
        <a:p>
          <a:endParaRPr lang="ru-RU"/>
        </a:p>
      </dgm:t>
    </dgm:pt>
    <dgm:pt modelId="{7EAA39AC-C51A-44FE-81E6-D8BD8AD220CA}" type="pres">
      <dgm:prSet presAssocID="{005C7396-DDB3-42C0-B878-7E3EF7BBDF76}" presName="connTx" presStyleLbl="parChTrans1D3" presStyleIdx="4" presStyleCnt="11"/>
      <dgm:spPr/>
      <dgm:t>
        <a:bodyPr/>
        <a:lstStyle/>
        <a:p>
          <a:endParaRPr lang="ru-RU"/>
        </a:p>
      </dgm:t>
    </dgm:pt>
    <dgm:pt modelId="{E88049F1-1DA2-4BBF-8E33-1D202DC1CD8B}" type="pres">
      <dgm:prSet presAssocID="{13C2CB81-320D-4A0D-A2BF-54BC7F5A33FB}" presName="root2" presStyleCnt="0"/>
      <dgm:spPr/>
      <dgm:t>
        <a:bodyPr/>
        <a:lstStyle/>
        <a:p>
          <a:endParaRPr lang="ru-RU"/>
        </a:p>
      </dgm:t>
    </dgm:pt>
    <dgm:pt modelId="{49CE301B-9B5C-460D-BDD4-3C20351D0911}" type="pres">
      <dgm:prSet presAssocID="{13C2CB81-320D-4A0D-A2BF-54BC7F5A33FB}" presName="LevelTwoTextNode" presStyleLbl="node3" presStyleIdx="4" presStyleCnt="11" custScaleX="310649" custScaleY="183381" custLinFactX="-16756" custLinFactY="-2344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9332EC-6DE3-4A85-AAB3-AAF368B46BE3}" type="pres">
      <dgm:prSet presAssocID="{13C2CB81-320D-4A0D-A2BF-54BC7F5A33FB}" presName="level3hierChild" presStyleCnt="0"/>
      <dgm:spPr/>
      <dgm:t>
        <a:bodyPr/>
        <a:lstStyle/>
        <a:p>
          <a:endParaRPr lang="ru-RU"/>
        </a:p>
      </dgm:t>
    </dgm:pt>
    <dgm:pt modelId="{3AF17396-E57C-4838-BF19-FC42CB3134B4}" type="pres">
      <dgm:prSet presAssocID="{A967420C-9C9C-4512-BF8A-38848B071108}" presName="conn2-1" presStyleLbl="parChTrans1D4" presStyleIdx="10" presStyleCnt="27"/>
      <dgm:spPr/>
      <dgm:t>
        <a:bodyPr/>
        <a:lstStyle/>
        <a:p>
          <a:endParaRPr lang="ru-RU"/>
        </a:p>
      </dgm:t>
    </dgm:pt>
    <dgm:pt modelId="{A250F2E8-7F35-4073-B55A-931D143132F5}" type="pres">
      <dgm:prSet presAssocID="{A967420C-9C9C-4512-BF8A-38848B071108}" presName="connTx" presStyleLbl="parChTrans1D4" presStyleIdx="10" presStyleCnt="27"/>
      <dgm:spPr/>
      <dgm:t>
        <a:bodyPr/>
        <a:lstStyle/>
        <a:p>
          <a:endParaRPr lang="ru-RU"/>
        </a:p>
      </dgm:t>
    </dgm:pt>
    <dgm:pt modelId="{385253F5-3BCE-438F-B9AC-945ED805F161}" type="pres">
      <dgm:prSet presAssocID="{F678C9C9-1F5E-42BB-8313-17DB404C7447}" presName="root2" presStyleCnt="0"/>
      <dgm:spPr/>
      <dgm:t>
        <a:bodyPr/>
        <a:lstStyle/>
        <a:p>
          <a:endParaRPr lang="ru-RU"/>
        </a:p>
      </dgm:t>
    </dgm:pt>
    <dgm:pt modelId="{93F9E98C-4725-44C5-8F9E-D1B0AEC54466}" type="pres">
      <dgm:prSet presAssocID="{F678C9C9-1F5E-42BB-8313-17DB404C7447}" presName="LevelTwoTextNode" presStyleLbl="node4" presStyleIdx="10" presStyleCnt="27" custLinFactX="28567" custLinFactNeighborX="100000" custLinFactNeighborY="-92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9E1EA-5D1A-4291-B3B7-7C124FC60034}" type="pres">
      <dgm:prSet presAssocID="{F678C9C9-1F5E-42BB-8313-17DB404C7447}" presName="level3hierChild" presStyleCnt="0"/>
      <dgm:spPr/>
      <dgm:t>
        <a:bodyPr/>
        <a:lstStyle/>
        <a:p>
          <a:endParaRPr lang="ru-RU"/>
        </a:p>
      </dgm:t>
    </dgm:pt>
    <dgm:pt modelId="{0AF6C628-EB7E-4206-A2A5-594729A95922}" type="pres">
      <dgm:prSet presAssocID="{31F68F76-049B-4031-96F3-18CE7C11259A}" presName="conn2-1" presStyleLbl="parChTrans1D4" presStyleIdx="11" presStyleCnt="27"/>
      <dgm:spPr/>
      <dgm:t>
        <a:bodyPr/>
        <a:lstStyle/>
        <a:p>
          <a:endParaRPr lang="ru-RU"/>
        </a:p>
      </dgm:t>
    </dgm:pt>
    <dgm:pt modelId="{8D87E738-555A-4B6C-9211-A63482323509}" type="pres">
      <dgm:prSet presAssocID="{31F68F76-049B-4031-96F3-18CE7C11259A}" presName="connTx" presStyleLbl="parChTrans1D4" presStyleIdx="11" presStyleCnt="27"/>
      <dgm:spPr/>
      <dgm:t>
        <a:bodyPr/>
        <a:lstStyle/>
        <a:p>
          <a:endParaRPr lang="ru-RU"/>
        </a:p>
      </dgm:t>
    </dgm:pt>
    <dgm:pt modelId="{139D993E-B12B-4D0A-A0FD-DA7B0C441D30}" type="pres">
      <dgm:prSet presAssocID="{433E2139-F45E-405F-8168-928EC0A1B615}" presName="root2" presStyleCnt="0"/>
      <dgm:spPr/>
      <dgm:t>
        <a:bodyPr/>
        <a:lstStyle/>
        <a:p>
          <a:endParaRPr lang="ru-RU"/>
        </a:p>
      </dgm:t>
    </dgm:pt>
    <dgm:pt modelId="{38F3C3F3-9762-4572-8866-1B3DFDC6407D}" type="pres">
      <dgm:prSet presAssocID="{433E2139-F45E-405F-8168-928EC0A1B615}" presName="LevelTwoTextNode" presStyleLbl="node4" presStyleIdx="11" presStyleCnt="27" custLinFactX="28582" custLinFactNeighborX="100000" custLinFactNeighborY="-69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94D40-AEAE-4696-9CAD-A7E9368B58F0}" type="pres">
      <dgm:prSet presAssocID="{433E2139-F45E-405F-8168-928EC0A1B615}" presName="level3hierChild" presStyleCnt="0"/>
      <dgm:spPr/>
      <dgm:t>
        <a:bodyPr/>
        <a:lstStyle/>
        <a:p>
          <a:endParaRPr lang="ru-RU"/>
        </a:p>
      </dgm:t>
    </dgm:pt>
    <dgm:pt modelId="{C450BCC0-0DE6-49B8-A701-F451B31C25D4}" type="pres">
      <dgm:prSet presAssocID="{31AA9031-C3B5-48F4-B7F2-7EE5BFC56569}" presName="conn2-1" presStyleLbl="parChTrans1D4" presStyleIdx="12" presStyleCnt="27"/>
      <dgm:spPr/>
      <dgm:t>
        <a:bodyPr/>
        <a:lstStyle/>
        <a:p>
          <a:endParaRPr lang="ru-RU"/>
        </a:p>
      </dgm:t>
    </dgm:pt>
    <dgm:pt modelId="{BD040C57-75D4-460D-AEEF-AEE0B9F0A7A8}" type="pres">
      <dgm:prSet presAssocID="{31AA9031-C3B5-48F4-B7F2-7EE5BFC56569}" presName="connTx" presStyleLbl="parChTrans1D4" presStyleIdx="12" presStyleCnt="27"/>
      <dgm:spPr/>
      <dgm:t>
        <a:bodyPr/>
        <a:lstStyle/>
        <a:p>
          <a:endParaRPr lang="ru-RU"/>
        </a:p>
      </dgm:t>
    </dgm:pt>
    <dgm:pt modelId="{2D0C0844-2EC2-4CF6-A185-A0BD44557EED}" type="pres">
      <dgm:prSet presAssocID="{64813CB1-9935-4D1A-AFBC-2931C8CA3264}" presName="root2" presStyleCnt="0"/>
      <dgm:spPr/>
      <dgm:t>
        <a:bodyPr/>
        <a:lstStyle/>
        <a:p>
          <a:endParaRPr lang="ru-RU"/>
        </a:p>
      </dgm:t>
    </dgm:pt>
    <dgm:pt modelId="{47F690E0-5D44-404F-8C2A-97782F0FC2CA}" type="pres">
      <dgm:prSet presAssocID="{64813CB1-9935-4D1A-AFBC-2931C8CA3264}" presName="LevelTwoTextNode" presStyleLbl="node4" presStyleIdx="12" presStyleCnt="27" custLinFactX="23942" custLinFactNeighborX="100000" custLinFactNeighborY="-46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9DA2D4-25AE-42D9-A944-CD4E8D890BF5}" type="pres">
      <dgm:prSet presAssocID="{64813CB1-9935-4D1A-AFBC-2931C8CA3264}" presName="level3hierChild" presStyleCnt="0"/>
      <dgm:spPr/>
      <dgm:t>
        <a:bodyPr/>
        <a:lstStyle/>
        <a:p>
          <a:endParaRPr lang="ru-RU"/>
        </a:p>
      </dgm:t>
    </dgm:pt>
    <dgm:pt modelId="{B9D5FBEF-F35C-4B1C-97BA-B1CE4AE8451E}" type="pres">
      <dgm:prSet presAssocID="{6E7029D2-8D4B-45FB-8688-D40F88A31701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2249355B-318B-4768-963B-F35898EA3BDE}" type="pres">
      <dgm:prSet presAssocID="{6E7029D2-8D4B-45FB-8688-D40F88A31701}" presName="connTx" presStyleLbl="parChTrans1D2" presStyleIdx="4" presStyleCnt="9"/>
      <dgm:spPr/>
      <dgm:t>
        <a:bodyPr/>
        <a:lstStyle/>
        <a:p>
          <a:endParaRPr lang="ru-RU"/>
        </a:p>
      </dgm:t>
    </dgm:pt>
    <dgm:pt modelId="{479AB7CD-D116-4097-BDA3-F4EA02A892E1}" type="pres">
      <dgm:prSet presAssocID="{1FB05DFA-F128-4A4B-8885-1944890F9095}" presName="root2" presStyleCnt="0"/>
      <dgm:spPr/>
      <dgm:t>
        <a:bodyPr/>
        <a:lstStyle/>
        <a:p>
          <a:endParaRPr lang="ru-RU"/>
        </a:p>
      </dgm:t>
    </dgm:pt>
    <dgm:pt modelId="{4B7CA8E7-1E38-4C91-8826-D0326EF18A61}" type="pres">
      <dgm:prSet presAssocID="{1FB05DFA-F128-4A4B-8885-1944890F9095}" presName="LevelTwoTextNode" presStyleLbl="node2" presStyleIdx="4" presStyleCnt="9" custScaleX="843868" custScaleY="292006" custLinFactX="-100000" custLinFactY="-100000" custLinFactNeighborX="-132970" custLinFactNeighborY="-146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E48ABA-95C8-4E2A-A5F8-734669A62413}" type="pres">
      <dgm:prSet presAssocID="{1FB05DFA-F128-4A4B-8885-1944890F9095}" presName="level3hierChild" presStyleCnt="0"/>
      <dgm:spPr/>
      <dgm:t>
        <a:bodyPr/>
        <a:lstStyle/>
        <a:p>
          <a:endParaRPr lang="ru-RU"/>
        </a:p>
      </dgm:t>
    </dgm:pt>
    <dgm:pt modelId="{F051EA2E-F25A-42F6-845A-8FBE2D521175}" type="pres">
      <dgm:prSet presAssocID="{6D2CC8AE-6357-4D26-9FB0-B9D6F1105670}" presName="conn2-1" presStyleLbl="parChTrans1D3" presStyleIdx="5" presStyleCnt="11"/>
      <dgm:spPr/>
      <dgm:t>
        <a:bodyPr/>
        <a:lstStyle/>
        <a:p>
          <a:endParaRPr lang="ru-RU"/>
        </a:p>
      </dgm:t>
    </dgm:pt>
    <dgm:pt modelId="{C18E6B85-4C4B-4320-B3C4-A64F9D6E820D}" type="pres">
      <dgm:prSet presAssocID="{6D2CC8AE-6357-4D26-9FB0-B9D6F1105670}" presName="connTx" presStyleLbl="parChTrans1D3" presStyleIdx="5" presStyleCnt="11"/>
      <dgm:spPr/>
      <dgm:t>
        <a:bodyPr/>
        <a:lstStyle/>
        <a:p>
          <a:endParaRPr lang="ru-RU"/>
        </a:p>
      </dgm:t>
    </dgm:pt>
    <dgm:pt modelId="{67483728-298D-473E-81EC-73D026C8DF13}" type="pres">
      <dgm:prSet presAssocID="{8B08D525-0B32-4543-A31E-2D4EBBDCF114}" presName="root2" presStyleCnt="0"/>
      <dgm:spPr/>
      <dgm:t>
        <a:bodyPr/>
        <a:lstStyle/>
        <a:p>
          <a:endParaRPr lang="ru-RU"/>
        </a:p>
      </dgm:t>
    </dgm:pt>
    <dgm:pt modelId="{082D6BEA-E9D0-4FDF-B05B-D2FD8152EFC2}" type="pres">
      <dgm:prSet presAssocID="{8B08D525-0B32-4543-A31E-2D4EBBDCF114}" presName="LevelTwoTextNode" presStyleLbl="node3" presStyleIdx="5" presStyleCnt="11" custScaleX="306800" custScaleY="161033" custLinFactX="-18922" custLinFactY="-73596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701F57-1DD0-4628-B9D3-CCA4EC8CAAE6}" type="pres">
      <dgm:prSet presAssocID="{8B08D525-0B32-4543-A31E-2D4EBBDCF114}" presName="level3hierChild" presStyleCnt="0"/>
      <dgm:spPr/>
      <dgm:t>
        <a:bodyPr/>
        <a:lstStyle/>
        <a:p>
          <a:endParaRPr lang="ru-RU"/>
        </a:p>
      </dgm:t>
    </dgm:pt>
    <dgm:pt modelId="{D455D83E-2993-493A-A471-50F408A3627D}" type="pres">
      <dgm:prSet presAssocID="{A04A9437-98E1-441B-9C60-3CE98B3673AB}" presName="conn2-1" presStyleLbl="parChTrans1D4" presStyleIdx="13" presStyleCnt="27"/>
      <dgm:spPr/>
      <dgm:t>
        <a:bodyPr/>
        <a:lstStyle/>
        <a:p>
          <a:endParaRPr lang="ru-RU"/>
        </a:p>
      </dgm:t>
    </dgm:pt>
    <dgm:pt modelId="{8A24F022-478D-4893-AD3E-5BF2A4FEB8C5}" type="pres">
      <dgm:prSet presAssocID="{A04A9437-98E1-441B-9C60-3CE98B3673AB}" presName="connTx" presStyleLbl="parChTrans1D4" presStyleIdx="13" presStyleCnt="27"/>
      <dgm:spPr/>
      <dgm:t>
        <a:bodyPr/>
        <a:lstStyle/>
        <a:p>
          <a:endParaRPr lang="ru-RU"/>
        </a:p>
      </dgm:t>
    </dgm:pt>
    <dgm:pt modelId="{706B9C4A-2C15-44AB-BD1B-803D19C07C55}" type="pres">
      <dgm:prSet presAssocID="{62947BBC-DE4F-4C3B-A882-D83C9F341EDC}" presName="root2" presStyleCnt="0"/>
      <dgm:spPr/>
      <dgm:t>
        <a:bodyPr/>
        <a:lstStyle/>
        <a:p>
          <a:endParaRPr lang="ru-RU"/>
        </a:p>
      </dgm:t>
    </dgm:pt>
    <dgm:pt modelId="{824214D6-F514-4776-B2EB-4C21054C7F2F}" type="pres">
      <dgm:prSet presAssocID="{62947BBC-DE4F-4C3B-A882-D83C9F341EDC}" presName="LevelTwoTextNode" presStyleLbl="node4" presStyleIdx="13" presStyleCnt="27" custLinFactX="108088" custLinFactY="-20363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3024BC-BF3D-4A86-A82E-385658688966}" type="pres">
      <dgm:prSet presAssocID="{62947BBC-DE4F-4C3B-A882-D83C9F341EDC}" presName="level3hierChild" presStyleCnt="0"/>
      <dgm:spPr/>
      <dgm:t>
        <a:bodyPr/>
        <a:lstStyle/>
        <a:p>
          <a:endParaRPr lang="ru-RU"/>
        </a:p>
      </dgm:t>
    </dgm:pt>
    <dgm:pt modelId="{360043A1-E0E5-48D9-8F88-139247B3B8BC}" type="pres">
      <dgm:prSet presAssocID="{E00FAD92-A1E5-4E13-98A6-09CA88F930B3}" presName="conn2-1" presStyleLbl="parChTrans1D4" presStyleIdx="14" presStyleCnt="27"/>
      <dgm:spPr/>
      <dgm:t>
        <a:bodyPr/>
        <a:lstStyle/>
        <a:p>
          <a:endParaRPr lang="ru-RU"/>
        </a:p>
      </dgm:t>
    </dgm:pt>
    <dgm:pt modelId="{9AF569A1-C116-4C4F-9BE9-39698380DBBA}" type="pres">
      <dgm:prSet presAssocID="{E00FAD92-A1E5-4E13-98A6-09CA88F930B3}" presName="connTx" presStyleLbl="parChTrans1D4" presStyleIdx="14" presStyleCnt="27"/>
      <dgm:spPr/>
      <dgm:t>
        <a:bodyPr/>
        <a:lstStyle/>
        <a:p>
          <a:endParaRPr lang="ru-RU"/>
        </a:p>
      </dgm:t>
    </dgm:pt>
    <dgm:pt modelId="{085715D1-56EF-4D84-AEBC-9442740002B7}" type="pres">
      <dgm:prSet presAssocID="{48A28D0A-A002-4062-BC2A-8E738675173C}" presName="root2" presStyleCnt="0"/>
      <dgm:spPr/>
      <dgm:t>
        <a:bodyPr/>
        <a:lstStyle/>
        <a:p>
          <a:endParaRPr lang="ru-RU"/>
        </a:p>
      </dgm:t>
    </dgm:pt>
    <dgm:pt modelId="{956F23A9-B496-4D5C-94F7-9AE409CDA0B2}" type="pres">
      <dgm:prSet presAssocID="{48A28D0A-A002-4062-BC2A-8E738675173C}" presName="LevelTwoTextNode" presStyleLbl="node4" presStyleIdx="14" presStyleCnt="27" custLinFactX="112730" custLinFactNeighborX="200000" custLinFactNeighborY="-97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F4169D-30B8-4421-A5E2-00C70BE04B30}" type="pres">
      <dgm:prSet presAssocID="{48A28D0A-A002-4062-BC2A-8E738675173C}" presName="level3hierChild" presStyleCnt="0"/>
      <dgm:spPr/>
      <dgm:t>
        <a:bodyPr/>
        <a:lstStyle/>
        <a:p>
          <a:endParaRPr lang="ru-RU"/>
        </a:p>
      </dgm:t>
    </dgm:pt>
    <dgm:pt modelId="{34BE343C-9424-4559-B413-0C3BB51240E9}" type="pres">
      <dgm:prSet presAssocID="{84E55C8B-BA5C-4BF6-8C4E-2F72A5216CB4}" presName="conn2-1" presStyleLbl="parChTrans1D4" presStyleIdx="15" presStyleCnt="27"/>
      <dgm:spPr/>
      <dgm:t>
        <a:bodyPr/>
        <a:lstStyle/>
        <a:p>
          <a:endParaRPr lang="ru-RU"/>
        </a:p>
      </dgm:t>
    </dgm:pt>
    <dgm:pt modelId="{30C9B658-EC30-414D-8C64-8728B7AFA84E}" type="pres">
      <dgm:prSet presAssocID="{84E55C8B-BA5C-4BF6-8C4E-2F72A5216CB4}" presName="connTx" presStyleLbl="parChTrans1D4" presStyleIdx="15" presStyleCnt="27"/>
      <dgm:spPr/>
      <dgm:t>
        <a:bodyPr/>
        <a:lstStyle/>
        <a:p>
          <a:endParaRPr lang="ru-RU"/>
        </a:p>
      </dgm:t>
    </dgm:pt>
    <dgm:pt modelId="{75C19082-6AC5-470A-AFFF-78A6DAE0162E}" type="pres">
      <dgm:prSet presAssocID="{9E9BDE8E-2FFF-438F-A1B7-FDE7DB1AC834}" presName="root2" presStyleCnt="0"/>
      <dgm:spPr/>
      <dgm:t>
        <a:bodyPr/>
        <a:lstStyle/>
        <a:p>
          <a:endParaRPr lang="ru-RU"/>
        </a:p>
      </dgm:t>
    </dgm:pt>
    <dgm:pt modelId="{28AEBA9B-B628-4690-9D75-2DCAF81AC2A4}" type="pres">
      <dgm:prSet presAssocID="{9E9BDE8E-2FFF-438F-A1B7-FDE7DB1AC834}" presName="LevelTwoTextNode" presStyleLbl="node4" presStyleIdx="15" presStyleCnt="27" custLinFactX="117371" custLinFactNeighborX="200000" custLinFactNeighborY="-74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790FD0-B319-430A-8E34-5FA1E24621E2}" type="pres">
      <dgm:prSet presAssocID="{9E9BDE8E-2FFF-438F-A1B7-FDE7DB1AC834}" presName="level3hierChild" presStyleCnt="0"/>
      <dgm:spPr/>
      <dgm:t>
        <a:bodyPr/>
        <a:lstStyle/>
        <a:p>
          <a:endParaRPr lang="ru-RU"/>
        </a:p>
      </dgm:t>
    </dgm:pt>
    <dgm:pt modelId="{6B237FB4-7B86-4D8E-BE7C-47B540D2B113}" type="pres">
      <dgm:prSet presAssocID="{18704244-A785-457F-9119-C3A53F540287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990B8226-9EF0-4824-B884-DBD8C93B5C99}" type="pres">
      <dgm:prSet presAssocID="{18704244-A785-457F-9119-C3A53F540287}" presName="connTx" presStyleLbl="parChTrans1D2" presStyleIdx="5" presStyleCnt="9"/>
      <dgm:spPr/>
      <dgm:t>
        <a:bodyPr/>
        <a:lstStyle/>
        <a:p>
          <a:endParaRPr lang="ru-RU"/>
        </a:p>
      </dgm:t>
    </dgm:pt>
    <dgm:pt modelId="{A7FB4065-7E83-4D7A-9B8F-1DE7DC5EA3A4}" type="pres">
      <dgm:prSet presAssocID="{8BBAA6D7-30E5-4798-A114-26AC1166763C}" presName="root2" presStyleCnt="0"/>
      <dgm:spPr/>
      <dgm:t>
        <a:bodyPr/>
        <a:lstStyle/>
        <a:p>
          <a:endParaRPr lang="ru-RU"/>
        </a:p>
      </dgm:t>
    </dgm:pt>
    <dgm:pt modelId="{BDD0F103-3523-483E-8DB4-7603A61644DD}" type="pres">
      <dgm:prSet presAssocID="{8BBAA6D7-30E5-4798-A114-26AC1166763C}" presName="LevelTwoTextNode" presStyleLbl="node2" presStyleIdx="5" presStyleCnt="9" custScaleX="838078" custScaleY="393612" custLinFactX="-100000" custLinFactY="-100000" custLinFactNeighborX="-132574" custLinFactNeighborY="-115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CB294-AD73-403D-BEAC-71DA10FDBE4C}" type="pres">
      <dgm:prSet presAssocID="{8BBAA6D7-30E5-4798-A114-26AC1166763C}" presName="level3hierChild" presStyleCnt="0"/>
      <dgm:spPr/>
      <dgm:t>
        <a:bodyPr/>
        <a:lstStyle/>
        <a:p>
          <a:endParaRPr lang="ru-RU"/>
        </a:p>
      </dgm:t>
    </dgm:pt>
    <dgm:pt modelId="{93F5D413-1023-4197-A6FF-0A27B16995AA}" type="pres">
      <dgm:prSet presAssocID="{6F442504-F40A-477A-AD9C-1F93041F66DB}" presName="conn2-1" presStyleLbl="parChTrans1D3" presStyleIdx="6" presStyleCnt="11"/>
      <dgm:spPr/>
      <dgm:t>
        <a:bodyPr/>
        <a:lstStyle/>
        <a:p>
          <a:endParaRPr lang="ru-RU"/>
        </a:p>
      </dgm:t>
    </dgm:pt>
    <dgm:pt modelId="{645F349E-83B0-424F-BB36-A924C0D8F900}" type="pres">
      <dgm:prSet presAssocID="{6F442504-F40A-477A-AD9C-1F93041F66DB}" presName="connTx" presStyleLbl="parChTrans1D3" presStyleIdx="6" presStyleCnt="11"/>
      <dgm:spPr/>
      <dgm:t>
        <a:bodyPr/>
        <a:lstStyle/>
        <a:p>
          <a:endParaRPr lang="ru-RU"/>
        </a:p>
      </dgm:t>
    </dgm:pt>
    <dgm:pt modelId="{CC613DFF-B772-4E5C-90A9-DAB18FDBE70E}" type="pres">
      <dgm:prSet presAssocID="{FB85B4AB-F233-41B1-A497-2ED19B7B05B1}" presName="root2" presStyleCnt="0"/>
      <dgm:spPr/>
      <dgm:t>
        <a:bodyPr/>
        <a:lstStyle/>
        <a:p>
          <a:endParaRPr lang="ru-RU"/>
        </a:p>
      </dgm:t>
    </dgm:pt>
    <dgm:pt modelId="{6FE6FB7D-EC62-4CBF-8E90-3B271623ADF8}" type="pres">
      <dgm:prSet presAssocID="{FB85B4AB-F233-41B1-A497-2ED19B7B05B1}" presName="LevelTwoTextNode" presStyleLbl="node3" presStyleIdx="6" presStyleCnt="11" custScaleX="300052" custScaleY="174794" custLinFactX="-25670" custLinFactY="-8983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F81960-5C42-41DD-9BE2-8CF2F7CAF347}" type="pres">
      <dgm:prSet presAssocID="{FB85B4AB-F233-41B1-A497-2ED19B7B05B1}" presName="level3hierChild" presStyleCnt="0"/>
      <dgm:spPr/>
      <dgm:t>
        <a:bodyPr/>
        <a:lstStyle/>
        <a:p>
          <a:endParaRPr lang="ru-RU"/>
        </a:p>
      </dgm:t>
    </dgm:pt>
    <dgm:pt modelId="{3061EE7D-1DF6-4C9E-9D3D-CBD1212B5302}" type="pres">
      <dgm:prSet presAssocID="{D17ADB5A-1241-426D-92E4-B816254F5E2A}" presName="conn2-1" presStyleLbl="parChTrans1D4" presStyleIdx="16" presStyleCnt="27"/>
      <dgm:spPr/>
      <dgm:t>
        <a:bodyPr/>
        <a:lstStyle/>
        <a:p>
          <a:endParaRPr lang="ru-RU"/>
        </a:p>
      </dgm:t>
    </dgm:pt>
    <dgm:pt modelId="{D26BEF66-85C3-451C-B342-0D85F1017829}" type="pres">
      <dgm:prSet presAssocID="{D17ADB5A-1241-426D-92E4-B816254F5E2A}" presName="connTx" presStyleLbl="parChTrans1D4" presStyleIdx="16" presStyleCnt="27"/>
      <dgm:spPr/>
      <dgm:t>
        <a:bodyPr/>
        <a:lstStyle/>
        <a:p>
          <a:endParaRPr lang="ru-RU"/>
        </a:p>
      </dgm:t>
    </dgm:pt>
    <dgm:pt modelId="{EFF3FC62-3D99-4628-B1A4-66D9B77867A5}" type="pres">
      <dgm:prSet presAssocID="{91EB3E4A-E8DD-47E3-8748-A3BDF92527F6}" presName="root2" presStyleCnt="0"/>
      <dgm:spPr/>
      <dgm:t>
        <a:bodyPr/>
        <a:lstStyle/>
        <a:p>
          <a:endParaRPr lang="ru-RU"/>
        </a:p>
      </dgm:t>
    </dgm:pt>
    <dgm:pt modelId="{6F5286CB-278B-4D05-886F-8FB243C953C2}" type="pres">
      <dgm:prSet presAssocID="{91EB3E4A-E8DD-47E3-8748-A3BDF92527F6}" presName="LevelTwoTextNode" presStyleLbl="node4" presStyleIdx="16" presStyleCnt="27" custLinFactNeighborX="97984" custLinFactNeighborY="-78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C00937-E6F7-43AA-A553-6B92D821054E}" type="pres">
      <dgm:prSet presAssocID="{91EB3E4A-E8DD-47E3-8748-A3BDF92527F6}" presName="level3hierChild" presStyleCnt="0"/>
      <dgm:spPr/>
      <dgm:t>
        <a:bodyPr/>
        <a:lstStyle/>
        <a:p>
          <a:endParaRPr lang="ru-RU"/>
        </a:p>
      </dgm:t>
    </dgm:pt>
    <dgm:pt modelId="{8182F8A3-7860-44BE-B91C-707040184C13}" type="pres">
      <dgm:prSet presAssocID="{3A6612D8-AF6D-414F-9BE6-E54A24873AE9}" presName="conn2-1" presStyleLbl="parChTrans1D4" presStyleIdx="17" presStyleCnt="27"/>
      <dgm:spPr/>
      <dgm:t>
        <a:bodyPr/>
        <a:lstStyle/>
        <a:p>
          <a:endParaRPr lang="ru-RU"/>
        </a:p>
      </dgm:t>
    </dgm:pt>
    <dgm:pt modelId="{C9403235-08B5-4A0D-ABFD-C3DA0EE2AE31}" type="pres">
      <dgm:prSet presAssocID="{3A6612D8-AF6D-414F-9BE6-E54A24873AE9}" presName="connTx" presStyleLbl="parChTrans1D4" presStyleIdx="17" presStyleCnt="27"/>
      <dgm:spPr/>
      <dgm:t>
        <a:bodyPr/>
        <a:lstStyle/>
        <a:p>
          <a:endParaRPr lang="ru-RU"/>
        </a:p>
      </dgm:t>
    </dgm:pt>
    <dgm:pt modelId="{0D9CC324-71C5-4FE0-9A96-FAEE8759750B}" type="pres">
      <dgm:prSet presAssocID="{4A0729DE-A7E5-4424-AED8-5F2BC9DEF323}" presName="root2" presStyleCnt="0"/>
      <dgm:spPr/>
      <dgm:t>
        <a:bodyPr/>
        <a:lstStyle/>
        <a:p>
          <a:endParaRPr lang="ru-RU"/>
        </a:p>
      </dgm:t>
    </dgm:pt>
    <dgm:pt modelId="{0EE2A5DA-AFE1-4DE8-A3CF-F1FF345CC989}" type="pres">
      <dgm:prSet presAssocID="{4A0729DE-A7E5-4424-AED8-5F2BC9DEF323}" presName="LevelTwoTextNode" presStyleLbl="node4" presStyleIdx="17" presStyleCnt="27" custLinFactX="2643" custLinFactNeighborX="100000" custLinFactNeighborY="-46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B955A2-E480-4A23-88C3-CE7909C5F450}" type="pres">
      <dgm:prSet presAssocID="{4A0729DE-A7E5-4424-AED8-5F2BC9DEF323}" presName="level3hierChild" presStyleCnt="0"/>
      <dgm:spPr/>
      <dgm:t>
        <a:bodyPr/>
        <a:lstStyle/>
        <a:p>
          <a:endParaRPr lang="ru-RU"/>
        </a:p>
      </dgm:t>
    </dgm:pt>
    <dgm:pt modelId="{6602774F-DC2E-4F8F-BBE0-4E7990AAE679}" type="pres">
      <dgm:prSet presAssocID="{BD4CE103-1CB4-4A41-99BD-4EA26B688582}" presName="conn2-1" presStyleLbl="parChTrans1D4" presStyleIdx="18" presStyleCnt="27"/>
      <dgm:spPr/>
      <dgm:t>
        <a:bodyPr/>
        <a:lstStyle/>
        <a:p>
          <a:endParaRPr lang="ru-RU"/>
        </a:p>
      </dgm:t>
    </dgm:pt>
    <dgm:pt modelId="{3D3C5DD4-4A5F-40AE-9D79-ED14CC6A447B}" type="pres">
      <dgm:prSet presAssocID="{BD4CE103-1CB4-4A41-99BD-4EA26B688582}" presName="connTx" presStyleLbl="parChTrans1D4" presStyleIdx="18" presStyleCnt="27"/>
      <dgm:spPr/>
      <dgm:t>
        <a:bodyPr/>
        <a:lstStyle/>
        <a:p>
          <a:endParaRPr lang="ru-RU"/>
        </a:p>
      </dgm:t>
    </dgm:pt>
    <dgm:pt modelId="{52BF54FA-1926-4D42-9402-B2EF52188064}" type="pres">
      <dgm:prSet presAssocID="{DA322FB2-90F6-4E8E-97CF-A5EEF33149F0}" presName="root2" presStyleCnt="0"/>
      <dgm:spPr/>
      <dgm:t>
        <a:bodyPr/>
        <a:lstStyle/>
        <a:p>
          <a:endParaRPr lang="ru-RU"/>
        </a:p>
      </dgm:t>
    </dgm:pt>
    <dgm:pt modelId="{9C297ABF-6EF3-4021-AD92-72FC13F64A4B}" type="pres">
      <dgm:prSet presAssocID="{DA322FB2-90F6-4E8E-97CF-A5EEF33149F0}" presName="LevelTwoTextNode" presStyleLbl="node4" presStyleIdx="18" presStyleCnt="27" custLinFactX="9588" custLinFactNeighborX="100000" custLinFactNeighborY="-23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D5C53-E6DF-4C53-9AEF-02528434F56D}" type="pres">
      <dgm:prSet presAssocID="{DA322FB2-90F6-4E8E-97CF-A5EEF33149F0}" presName="level3hierChild" presStyleCnt="0"/>
      <dgm:spPr/>
      <dgm:t>
        <a:bodyPr/>
        <a:lstStyle/>
        <a:p>
          <a:endParaRPr lang="ru-RU"/>
        </a:p>
      </dgm:t>
    </dgm:pt>
    <dgm:pt modelId="{4784E9EF-E9BE-48BE-AF87-925308AAFD03}" type="pres">
      <dgm:prSet presAssocID="{235D8CCC-96DF-4BBF-980E-0A4758B1921A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A1E11954-2F3B-42C5-95E3-E2186372A7AD}" type="pres">
      <dgm:prSet presAssocID="{235D8CCC-96DF-4BBF-980E-0A4758B1921A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435E1B3-7648-4DDA-950D-D18F7BCB7329}" type="pres">
      <dgm:prSet presAssocID="{B6FD5F81-FD24-42F6-B674-379D6C3627E5}" presName="root2" presStyleCnt="0"/>
      <dgm:spPr/>
      <dgm:t>
        <a:bodyPr/>
        <a:lstStyle/>
        <a:p>
          <a:endParaRPr lang="ru-RU"/>
        </a:p>
      </dgm:t>
    </dgm:pt>
    <dgm:pt modelId="{612F1D51-0108-420E-997C-D30D26C3DDB9}" type="pres">
      <dgm:prSet presAssocID="{B6FD5F81-FD24-42F6-B674-379D6C3627E5}" presName="LevelTwoTextNode" presStyleLbl="node2" presStyleIdx="6" presStyleCnt="9" custScaleX="838875" custScaleY="441531" custLinFactX="-100000" custLinFactY="-100000" custLinFactNeighborX="-127955" custLinFactNeighborY="-103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CE155F-3A24-4329-9C31-D691DF2B9647}" type="pres">
      <dgm:prSet presAssocID="{B6FD5F81-FD24-42F6-B674-379D6C3627E5}" presName="level3hierChild" presStyleCnt="0"/>
      <dgm:spPr/>
      <dgm:t>
        <a:bodyPr/>
        <a:lstStyle/>
        <a:p>
          <a:endParaRPr lang="ru-RU"/>
        </a:p>
      </dgm:t>
    </dgm:pt>
    <dgm:pt modelId="{AD2D4F4E-C8CB-4BF4-AF77-0FCB55692781}" type="pres">
      <dgm:prSet presAssocID="{AA1BA1FB-BEDA-40F9-AFE0-A831445C159A}" presName="conn2-1" presStyleLbl="parChTrans1D3" presStyleIdx="7" presStyleCnt="11"/>
      <dgm:spPr/>
      <dgm:t>
        <a:bodyPr/>
        <a:lstStyle/>
        <a:p>
          <a:endParaRPr lang="ru-RU"/>
        </a:p>
      </dgm:t>
    </dgm:pt>
    <dgm:pt modelId="{656F456D-263A-4238-8953-D90785B27395}" type="pres">
      <dgm:prSet presAssocID="{AA1BA1FB-BEDA-40F9-AFE0-A831445C159A}" presName="connTx" presStyleLbl="parChTrans1D3" presStyleIdx="7" presStyleCnt="11"/>
      <dgm:spPr/>
      <dgm:t>
        <a:bodyPr/>
        <a:lstStyle/>
        <a:p>
          <a:endParaRPr lang="ru-RU"/>
        </a:p>
      </dgm:t>
    </dgm:pt>
    <dgm:pt modelId="{44406D9D-3D56-4F8B-A31C-504673E403C0}" type="pres">
      <dgm:prSet presAssocID="{D2FC7112-992B-4A96-ACE8-B065AB50D409}" presName="root2" presStyleCnt="0"/>
      <dgm:spPr/>
      <dgm:t>
        <a:bodyPr/>
        <a:lstStyle/>
        <a:p>
          <a:endParaRPr lang="ru-RU"/>
        </a:p>
      </dgm:t>
    </dgm:pt>
    <dgm:pt modelId="{57DAA66F-07F0-4C94-8C68-C277CADD2AB5}" type="pres">
      <dgm:prSet presAssocID="{D2FC7112-992B-4A96-ACE8-B065AB50D409}" presName="LevelTwoTextNode" presStyleLbl="node3" presStyleIdx="7" presStyleCnt="11" custScaleX="299914" custScaleY="171098" custLinFactX="-16777" custLinFactY="-9886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C44C0-1D31-4204-A367-0407BBE9F812}" type="pres">
      <dgm:prSet presAssocID="{D2FC7112-992B-4A96-ACE8-B065AB50D409}" presName="level3hierChild" presStyleCnt="0"/>
      <dgm:spPr/>
      <dgm:t>
        <a:bodyPr/>
        <a:lstStyle/>
        <a:p>
          <a:endParaRPr lang="ru-RU"/>
        </a:p>
      </dgm:t>
    </dgm:pt>
    <dgm:pt modelId="{20CDFB2A-8B8A-4AEC-8BB6-6262792663A9}" type="pres">
      <dgm:prSet presAssocID="{08720F88-7BBB-4827-BA07-54404B95BB7C}" presName="conn2-1" presStyleLbl="parChTrans1D4" presStyleIdx="19" presStyleCnt="27"/>
      <dgm:spPr/>
      <dgm:t>
        <a:bodyPr/>
        <a:lstStyle/>
        <a:p>
          <a:endParaRPr lang="ru-RU"/>
        </a:p>
      </dgm:t>
    </dgm:pt>
    <dgm:pt modelId="{2E816988-622F-4BE2-8BE9-2087D9AC4222}" type="pres">
      <dgm:prSet presAssocID="{08720F88-7BBB-4827-BA07-54404B95BB7C}" presName="connTx" presStyleLbl="parChTrans1D4" presStyleIdx="19" presStyleCnt="27"/>
      <dgm:spPr/>
      <dgm:t>
        <a:bodyPr/>
        <a:lstStyle/>
        <a:p>
          <a:endParaRPr lang="ru-RU"/>
        </a:p>
      </dgm:t>
    </dgm:pt>
    <dgm:pt modelId="{3433B883-6125-4541-89A0-09B9A67AA100}" type="pres">
      <dgm:prSet presAssocID="{6444F2B8-E2E8-4975-840C-031702444003}" presName="root2" presStyleCnt="0"/>
      <dgm:spPr/>
      <dgm:t>
        <a:bodyPr/>
        <a:lstStyle/>
        <a:p>
          <a:endParaRPr lang="ru-RU"/>
        </a:p>
      </dgm:t>
    </dgm:pt>
    <dgm:pt modelId="{AF69B2CF-AC14-4A06-B90B-0191606746D9}" type="pres">
      <dgm:prSet presAssocID="{6444F2B8-E2E8-4975-840C-031702444003}" presName="LevelTwoTextNode" presStyleLbl="node4" presStyleIdx="19" presStyleCnt="27" custLinFactX="100000" custLinFactNeighborX="178066" custLinFactNeighborY="-63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2BCFC9-301B-45A3-AA94-976CA99AA4A0}" type="pres">
      <dgm:prSet presAssocID="{6444F2B8-E2E8-4975-840C-031702444003}" presName="level3hierChild" presStyleCnt="0"/>
      <dgm:spPr/>
      <dgm:t>
        <a:bodyPr/>
        <a:lstStyle/>
        <a:p>
          <a:endParaRPr lang="ru-RU"/>
        </a:p>
      </dgm:t>
    </dgm:pt>
    <dgm:pt modelId="{EF0C5087-3D58-4EA7-AB44-F24EE57C6D06}" type="pres">
      <dgm:prSet presAssocID="{5E6D6C82-07F1-4610-B0B7-279FA8D1E5B4}" presName="conn2-1" presStyleLbl="parChTrans1D4" presStyleIdx="20" presStyleCnt="27"/>
      <dgm:spPr/>
      <dgm:t>
        <a:bodyPr/>
        <a:lstStyle/>
        <a:p>
          <a:endParaRPr lang="ru-RU"/>
        </a:p>
      </dgm:t>
    </dgm:pt>
    <dgm:pt modelId="{64D0BC1C-E796-4D76-9DBF-BB858F2BC481}" type="pres">
      <dgm:prSet presAssocID="{5E6D6C82-07F1-4610-B0B7-279FA8D1E5B4}" presName="connTx" presStyleLbl="parChTrans1D4" presStyleIdx="20" presStyleCnt="27"/>
      <dgm:spPr/>
      <dgm:t>
        <a:bodyPr/>
        <a:lstStyle/>
        <a:p>
          <a:endParaRPr lang="ru-RU"/>
        </a:p>
      </dgm:t>
    </dgm:pt>
    <dgm:pt modelId="{60716B4E-8F38-42E3-A826-63C21BD5EC68}" type="pres">
      <dgm:prSet presAssocID="{0A5722BB-1D75-40F2-A6E7-F2C6FE6ABF87}" presName="root2" presStyleCnt="0"/>
      <dgm:spPr/>
      <dgm:t>
        <a:bodyPr/>
        <a:lstStyle/>
        <a:p>
          <a:endParaRPr lang="ru-RU"/>
        </a:p>
      </dgm:t>
    </dgm:pt>
    <dgm:pt modelId="{204C60C7-0777-4D7B-87A2-ED27FA9680CA}" type="pres">
      <dgm:prSet presAssocID="{0A5722BB-1D75-40F2-A6E7-F2C6FE6ABF87}" presName="LevelTwoTextNode" presStyleLbl="node4" presStyleIdx="20" presStyleCnt="27" custLinFactX="100000" custLinFactNeighborX="159409" custLinFactNeighborY="-32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339DF-A9D3-458C-BBCB-0CA5EC795658}" type="pres">
      <dgm:prSet presAssocID="{0A5722BB-1D75-40F2-A6E7-F2C6FE6ABF87}" presName="level3hierChild" presStyleCnt="0"/>
      <dgm:spPr/>
      <dgm:t>
        <a:bodyPr/>
        <a:lstStyle/>
        <a:p>
          <a:endParaRPr lang="ru-RU"/>
        </a:p>
      </dgm:t>
    </dgm:pt>
    <dgm:pt modelId="{EFC4E490-8225-4001-B8AD-33B6EA7DA1EF}" type="pres">
      <dgm:prSet presAssocID="{37837B32-E72C-4E74-8D30-065CD4D7F96B}" presName="conn2-1" presStyleLbl="parChTrans1D4" presStyleIdx="21" presStyleCnt="27"/>
      <dgm:spPr/>
      <dgm:t>
        <a:bodyPr/>
        <a:lstStyle/>
        <a:p>
          <a:endParaRPr lang="ru-RU"/>
        </a:p>
      </dgm:t>
    </dgm:pt>
    <dgm:pt modelId="{8056B2E9-548C-430C-AA32-A7DF27197F82}" type="pres">
      <dgm:prSet presAssocID="{37837B32-E72C-4E74-8D30-065CD4D7F96B}" presName="connTx" presStyleLbl="parChTrans1D4" presStyleIdx="21" presStyleCnt="27"/>
      <dgm:spPr/>
      <dgm:t>
        <a:bodyPr/>
        <a:lstStyle/>
        <a:p>
          <a:endParaRPr lang="ru-RU"/>
        </a:p>
      </dgm:t>
    </dgm:pt>
    <dgm:pt modelId="{15AA3C28-E209-4188-A231-3287573FEAB6}" type="pres">
      <dgm:prSet presAssocID="{C25099D5-0539-40EF-AA77-C6CF8737FEEA}" presName="root2" presStyleCnt="0"/>
      <dgm:spPr/>
    </dgm:pt>
    <dgm:pt modelId="{B682A0BE-9607-4425-B12B-92490348E6F8}" type="pres">
      <dgm:prSet presAssocID="{C25099D5-0539-40EF-AA77-C6CF8737FEEA}" presName="LevelTwoTextNode" presStyleLbl="node4" presStyleIdx="21" presStyleCnt="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0BC8C-FCDD-4540-83A0-0C1807D532E6}" type="pres">
      <dgm:prSet presAssocID="{C25099D5-0539-40EF-AA77-C6CF8737FEEA}" presName="level3hierChild" presStyleCnt="0"/>
      <dgm:spPr/>
    </dgm:pt>
    <dgm:pt modelId="{F184E6C4-7AAE-488F-B07D-5812B414AE20}" type="pres">
      <dgm:prSet presAssocID="{BCA29FE2-088A-44CA-BCD2-B617F377B823}" presName="conn2-1" presStyleLbl="parChTrans1D3" presStyleIdx="8" presStyleCnt="11"/>
      <dgm:spPr/>
      <dgm:t>
        <a:bodyPr/>
        <a:lstStyle/>
        <a:p>
          <a:endParaRPr lang="ru-RU"/>
        </a:p>
      </dgm:t>
    </dgm:pt>
    <dgm:pt modelId="{40D1C0D2-7C55-43F8-BE82-C218435BA9AA}" type="pres">
      <dgm:prSet presAssocID="{BCA29FE2-088A-44CA-BCD2-B617F377B823}" presName="connTx" presStyleLbl="parChTrans1D3" presStyleIdx="8" presStyleCnt="11"/>
      <dgm:spPr/>
      <dgm:t>
        <a:bodyPr/>
        <a:lstStyle/>
        <a:p>
          <a:endParaRPr lang="ru-RU"/>
        </a:p>
      </dgm:t>
    </dgm:pt>
    <dgm:pt modelId="{44E2B61E-4B20-4081-91F8-FBEB81A112E8}" type="pres">
      <dgm:prSet presAssocID="{9D562E55-942F-4214-BCF4-972A2A571939}" presName="root2" presStyleCnt="0"/>
      <dgm:spPr/>
      <dgm:t>
        <a:bodyPr/>
        <a:lstStyle/>
        <a:p>
          <a:endParaRPr lang="ru-RU"/>
        </a:p>
      </dgm:t>
    </dgm:pt>
    <dgm:pt modelId="{6D422EBB-0AEE-484D-9D66-41F21DE2421D}" type="pres">
      <dgm:prSet presAssocID="{9D562E55-942F-4214-BCF4-972A2A571939}" presName="LevelTwoTextNode" presStyleLbl="node3" presStyleIdx="8" presStyleCnt="11" custScaleX="289871" custScaleY="178026" custLinFactX="-2317" custLinFactY="-814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5D1C45-C3DF-4C9C-8578-D623CB3C12C8}" type="pres">
      <dgm:prSet presAssocID="{9D562E55-942F-4214-BCF4-972A2A571939}" presName="level3hierChild" presStyleCnt="0"/>
      <dgm:spPr/>
      <dgm:t>
        <a:bodyPr/>
        <a:lstStyle/>
        <a:p>
          <a:endParaRPr lang="ru-RU"/>
        </a:p>
      </dgm:t>
    </dgm:pt>
    <dgm:pt modelId="{B914025E-E467-4312-85F6-E44AACC48D92}" type="pres">
      <dgm:prSet presAssocID="{C07960EF-E812-4C7C-A802-2D50799A9D35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A3952124-8682-4E95-8801-0CB17A33D6F0}" type="pres">
      <dgm:prSet presAssocID="{C07960EF-E812-4C7C-A802-2D50799A9D35}" presName="connTx" presStyleLbl="parChTrans1D2" presStyleIdx="7" presStyleCnt="9"/>
      <dgm:spPr/>
      <dgm:t>
        <a:bodyPr/>
        <a:lstStyle/>
        <a:p>
          <a:endParaRPr lang="ru-RU"/>
        </a:p>
      </dgm:t>
    </dgm:pt>
    <dgm:pt modelId="{50FDE48C-32F3-4508-8EEE-39F8A3DEB0EA}" type="pres">
      <dgm:prSet presAssocID="{BD158322-E2CD-41E5-9F90-6FC66EF10162}" presName="root2" presStyleCnt="0"/>
      <dgm:spPr/>
      <dgm:t>
        <a:bodyPr/>
        <a:lstStyle/>
        <a:p>
          <a:endParaRPr lang="ru-RU"/>
        </a:p>
      </dgm:t>
    </dgm:pt>
    <dgm:pt modelId="{6A6B71E2-CEB3-4FE5-8EAE-BA99823ACE25}" type="pres">
      <dgm:prSet presAssocID="{BD158322-E2CD-41E5-9F90-6FC66EF10162}" presName="LevelTwoTextNode" presStyleLbl="node2" presStyleIdx="7" presStyleCnt="9" custScaleX="856649" custScaleY="408303" custLinFactX="-100000" custLinFactY="-61980" custLinFactNeighborX="-12208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2D4845-0172-48C3-86AD-76E601D20747}" type="pres">
      <dgm:prSet presAssocID="{BD158322-E2CD-41E5-9F90-6FC66EF10162}" presName="level3hierChild" presStyleCnt="0"/>
      <dgm:spPr/>
      <dgm:t>
        <a:bodyPr/>
        <a:lstStyle/>
        <a:p>
          <a:endParaRPr lang="ru-RU"/>
        </a:p>
      </dgm:t>
    </dgm:pt>
    <dgm:pt modelId="{D58A5C78-73E8-4C40-89B9-EC8692618DE3}" type="pres">
      <dgm:prSet presAssocID="{F01D7663-48DE-44EC-B592-8B5630412EFF}" presName="conn2-1" presStyleLbl="parChTrans1D3" presStyleIdx="9" presStyleCnt="11"/>
      <dgm:spPr/>
      <dgm:t>
        <a:bodyPr/>
        <a:lstStyle/>
        <a:p>
          <a:endParaRPr lang="ru-RU"/>
        </a:p>
      </dgm:t>
    </dgm:pt>
    <dgm:pt modelId="{FC5B486C-66A0-4377-A673-FB6D0243D82D}" type="pres">
      <dgm:prSet presAssocID="{F01D7663-48DE-44EC-B592-8B5630412EFF}" presName="connTx" presStyleLbl="parChTrans1D3" presStyleIdx="9" presStyleCnt="11"/>
      <dgm:spPr/>
      <dgm:t>
        <a:bodyPr/>
        <a:lstStyle/>
        <a:p>
          <a:endParaRPr lang="ru-RU"/>
        </a:p>
      </dgm:t>
    </dgm:pt>
    <dgm:pt modelId="{3C5C129A-9C00-45C4-8F08-80B84D699B48}" type="pres">
      <dgm:prSet presAssocID="{EB1F3D1E-DDAD-4684-8192-F41AE7531855}" presName="root2" presStyleCnt="0"/>
      <dgm:spPr/>
      <dgm:t>
        <a:bodyPr/>
        <a:lstStyle/>
        <a:p>
          <a:endParaRPr lang="ru-RU"/>
        </a:p>
      </dgm:t>
    </dgm:pt>
    <dgm:pt modelId="{1DC238CC-1DF7-40C0-8564-78FFAC7E9967}" type="pres">
      <dgm:prSet presAssocID="{EB1F3D1E-DDAD-4684-8192-F41AE7531855}" presName="LevelTwoTextNode" presStyleLbl="node3" presStyleIdx="9" presStyleCnt="11" custScaleX="314338" custScaleY="185468" custLinFactX="-42861" custLinFactY="-30967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FB2EAA-D9B1-449F-8260-AD12B39A4827}" type="pres">
      <dgm:prSet presAssocID="{EB1F3D1E-DDAD-4684-8192-F41AE7531855}" presName="level3hierChild" presStyleCnt="0"/>
      <dgm:spPr/>
      <dgm:t>
        <a:bodyPr/>
        <a:lstStyle/>
        <a:p>
          <a:endParaRPr lang="ru-RU"/>
        </a:p>
      </dgm:t>
    </dgm:pt>
    <dgm:pt modelId="{B7B14F84-B0E4-493A-B265-7053DF19C85B}" type="pres">
      <dgm:prSet presAssocID="{13513974-B7AB-4714-8AA4-62B9D4E1B6C4}" presName="conn2-1" presStyleLbl="parChTrans1D4" presStyleIdx="22" presStyleCnt="27"/>
      <dgm:spPr/>
      <dgm:t>
        <a:bodyPr/>
        <a:lstStyle/>
        <a:p>
          <a:endParaRPr lang="ru-RU"/>
        </a:p>
      </dgm:t>
    </dgm:pt>
    <dgm:pt modelId="{E3F85750-81B4-45C7-823A-597AD6E3B562}" type="pres">
      <dgm:prSet presAssocID="{13513974-B7AB-4714-8AA4-62B9D4E1B6C4}" presName="connTx" presStyleLbl="parChTrans1D4" presStyleIdx="22" presStyleCnt="27"/>
      <dgm:spPr/>
      <dgm:t>
        <a:bodyPr/>
        <a:lstStyle/>
        <a:p>
          <a:endParaRPr lang="ru-RU"/>
        </a:p>
      </dgm:t>
    </dgm:pt>
    <dgm:pt modelId="{7599B0BB-C0E9-4649-A628-54B28EDF2B08}" type="pres">
      <dgm:prSet presAssocID="{48D6F8B3-C59A-499B-A41F-A2F06616EBE5}" presName="root2" presStyleCnt="0"/>
      <dgm:spPr/>
    </dgm:pt>
    <dgm:pt modelId="{5C8885FC-E192-4DC8-994D-F93AFC6B6DF4}" type="pres">
      <dgm:prSet presAssocID="{48D6F8B3-C59A-499B-A41F-A2F06616EBE5}" presName="LevelTwoTextNode" presStyleLbl="node4" presStyleIdx="22" presStyleCnt="27" custLinFactX="18714" custLinFactY="-660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CD163-9477-4656-9ABD-2BE21D615DBB}" type="pres">
      <dgm:prSet presAssocID="{48D6F8B3-C59A-499B-A41F-A2F06616EBE5}" presName="level3hierChild" presStyleCnt="0"/>
      <dgm:spPr/>
    </dgm:pt>
    <dgm:pt modelId="{9C91D1CB-762D-41D3-B51B-648C109227BD}" type="pres">
      <dgm:prSet presAssocID="{8A9AB5F0-34AF-4998-A5E7-0FFE240EA285}" presName="conn2-1" presStyleLbl="parChTrans1D4" presStyleIdx="23" presStyleCnt="27"/>
      <dgm:spPr/>
      <dgm:t>
        <a:bodyPr/>
        <a:lstStyle/>
        <a:p>
          <a:endParaRPr lang="ru-RU"/>
        </a:p>
      </dgm:t>
    </dgm:pt>
    <dgm:pt modelId="{3ACEEA58-5AF9-426B-8E4D-0DD3700CAA6B}" type="pres">
      <dgm:prSet presAssocID="{8A9AB5F0-34AF-4998-A5E7-0FFE240EA285}" presName="connTx" presStyleLbl="parChTrans1D4" presStyleIdx="23" presStyleCnt="27"/>
      <dgm:spPr/>
      <dgm:t>
        <a:bodyPr/>
        <a:lstStyle/>
        <a:p>
          <a:endParaRPr lang="ru-RU"/>
        </a:p>
      </dgm:t>
    </dgm:pt>
    <dgm:pt modelId="{610BA6EB-5F7C-4DA3-A879-B14C96E81E43}" type="pres">
      <dgm:prSet presAssocID="{AB69D323-3FF9-441A-A576-780E6CE6EE94}" presName="root2" presStyleCnt="0"/>
      <dgm:spPr/>
    </dgm:pt>
    <dgm:pt modelId="{497E4B5A-8322-4DE7-8A15-D2E9E74A1407}" type="pres">
      <dgm:prSet presAssocID="{AB69D323-3FF9-441A-A576-780E6CE6EE94}" presName="LevelTwoTextNode" presStyleLbl="node4" presStyleIdx="23" presStyleCnt="27" custLinFactX="18714" custLinFactNeighborX="100000" custLinFactNeighborY="-77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36D2B-5E1D-4686-BD42-FB0EDA1271A2}" type="pres">
      <dgm:prSet presAssocID="{AB69D323-3FF9-441A-A576-780E6CE6EE94}" presName="level3hierChild" presStyleCnt="0"/>
      <dgm:spPr/>
    </dgm:pt>
    <dgm:pt modelId="{B938E693-09B6-468D-B8F5-BEA34420641F}" type="pres">
      <dgm:prSet presAssocID="{2734F3B7-0973-47CE-A27A-66A2818E84C6}" presName="conn2-1" presStyleLbl="parChTrans1D4" presStyleIdx="24" presStyleCnt="27"/>
      <dgm:spPr/>
      <dgm:t>
        <a:bodyPr/>
        <a:lstStyle/>
        <a:p>
          <a:endParaRPr lang="ru-RU"/>
        </a:p>
      </dgm:t>
    </dgm:pt>
    <dgm:pt modelId="{B6C554E8-0825-4C23-970D-41A524E52545}" type="pres">
      <dgm:prSet presAssocID="{2734F3B7-0973-47CE-A27A-66A2818E84C6}" presName="connTx" presStyleLbl="parChTrans1D4" presStyleIdx="24" presStyleCnt="27"/>
      <dgm:spPr/>
      <dgm:t>
        <a:bodyPr/>
        <a:lstStyle/>
        <a:p>
          <a:endParaRPr lang="ru-RU"/>
        </a:p>
      </dgm:t>
    </dgm:pt>
    <dgm:pt modelId="{44E49BC0-2385-4480-91B3-2AE4CD8A845D}" type="pres">
      <dgm:prSet presAssocID="{5D6AFFE6-9180-4E70-8083-B0E81EE293DF}" presName="root2" presStyleCnt="0"/>
      <dgm:spPr/>
    </dgm:pt>
    <dgm:pt modelId="{0F36EAEB-4832-4BAE-AE46-0A0E9C438B29}" type="pres">
      <dgm:prSet presAssocID="{5D6AFFE6-9180-4E70-8083-B0E81EE293DF}" presName="LevelTwoTextNode" presStyleLbl="node4" presStyleIdx="24" presStyleCnt="27" custLinFactX="13868" custLinFactNeighborX="100000" custLinFactNeighborY="-58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E402C-6578-4582-9F62-5B5A48E5F99C}" type="pres">
      <dgm:prSet presAssocID="{5D6AFFE6-9180-4E70-8083-B0E81EE293DF}" presName="level3hierChild" presStyleCnt="0"/>
      <dgm:spPr/>
    </dgm:pt>
    <dgm:pt modelId="{3FA4CE40-0A64-4B18-9AF0-224563F9F55E}" type="pres">
      <dgm:prSet presAssocID="{8DB86E2A-1E01-4296-9696-E58EBC0E267F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744620F7-2363-4E2F-9246-5FFCC48FF185}" type="pres">
      <dgm:prSet presAssocID="{8DB86E2A-1E01-4296-9696-E58EBC0E267F}" presName="connTx" presStyleLbl="parChTrans1D2" presStyleIdx="8" presStyleCnt="9"/>
      <dgm:spPr/>
      <dgm:t>
        <a:bodyPr/>
        <a:lstStyle/>
        <a:p>
          <a:endParaRPr lang="ru-RU"/>
        </a:p>
      </dgm:t>
    </dgm:pt>
    <dgm:pt modelId="{A98783CA-B6C4-4D36-8CB1-F9FA1FA160A1}" type="pres">
      <dgm:prSet presAssocID="{A82FBE36-6D32-4811-A38F-93995C411EA0}" presName="root2" presStyleCnt="0"/>
      <dgm:spPr/>
      <dgm:t>
        <a:bodyPr/>
        <a:lstStyle/>
        <a:p>
          <a:endParaRPr lang="ru-RU"/>
        </a:p>
      </dgm:t>
    </dgm:pt>
    <dgm:pt modelId="{BCA5A08D-B14B-48D2-A714-C67B91D9735A}" type="pres">
      <dgm:prSet presAssocID="{A82FBE36-6D32-4811-A38F-93995C411EA0}" presName="LevelTwoTextNode" presStyleLbl="node2" presStyleIdx="8" presStyleCnt="9" custScaleX="845044" custScaleY="467800" custLinFactX="-100000" custLinFactNeighborX="-115108" custLinFactNeighborY="-61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C387F3-29C2-45DA-BB36-94FD66B3B6FB}" type="pres">
      <dgm:prSet presAssocID="{A82FBE36-6D32-4811-A38F-93995C411EA0}" presName="level3hierChild" presStyleCnt="0"/>
      <dgm:spPr/>
      <dgm:t>
        <a:bodyPr/>
        <a:lstStyle/>
        <a:p>
          <a:endParaRPr lang="ru-RU"/>
        </a:p>
      </dgm:t>
    </dgm:pt>
    <dgm:pt modelId="{882B6B75-F60F-4DAF-8517-38EDF415C510}" type="pres">
      <dgm:prSet presAssocID="{6A7A3217-C597-4D60-987B-9BD5FFEE2B0A}" presName="conn2-1" presStyleLbl="parChTrans1D3" presStyleIdx="10" presStyleCnt="11"/>
      <dgm:spPr/>
      <dgm:t>
        <a:bodyPr/>
        <a:lstStyle/>
        <a:p>
          <a:endParaRPr lang="ru-RU"/>
        </a:p>
      </dgm:t>
    </dgm:pt>
    <dgm:pt modelId="{F7C98696-95E8-41B8-B3C5-29BB0438A3B7}" type="pres">
      <dgm:prSet presAssocID="{6A7A3217-C597-4D60-987B-9BD5FFEE2B0A}" presName="connTx" presStyleLbl="parChTrans1D3" presStyleIdx="10" presStyleCnt="11"/>
      <dgm:spPr/>
      <dgm:t>
        <a:bodyPr/>
        <a:lstStyle/>
        <a:p>
          <a:endParaRPr lang="ru-RU"/>
        </a:p>
      </dgm:t>
    </dgm:pt>
    <dgm:pt modelId="{322D882A-E77D-4CF7-B7D7-5621AF8B1898}" type="pres">
      <dgm:prSet presAssocID="{AE0719DB-3D6B-4D22-BE7D-7CC20AA119FC}" presName="root2" presStyleCnt="0"/>
      <dgm:spPr/>
      <dgm:t>
        <a:bodyPr/>
        <a:lstStyle/>
        <a:p>
          <a:endParaRPr lang="ru-RU"/>
        </a:p>
      </dgm:t>
    </dgm:pt>
    <dgm:pt modelId="{132192EF-9C8D-410A-B0AD-28870435C6BF}" type="pres">
      <dgm:prSet presAssocID="{AE0719DB-3D6B-4D22-BE7D-7CC20AA119FC}" presName="LevelTwoTextNode" presStyleLbl="node3" presStyleIdx="10" presStyleCnt="11" custScaleX="294654" custScaleY="182852" custLinFactX="-19043" custLinFactNeighborX="-100000" custLinFactNeighborY="-62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8B950-7C1C-4A15-835C-80CF8A7C3457}" type="pres">
      <dgm:prSet presAssocID="{AE0719DB-3D6B-4D22-BE7D-7CC20AA119FC}" presName="level3hierChild" presStyleCnt="0"/>
      <dgm:spPr/>
      <dgm:t>
        <a:bodyPr/>
        <a:lstStyle/>
        <a:p>
          <a:endParaRPr lang="ru-RU"/>
        </a:p>
      </dgm:t>
    </dgm:pt>
    <dgm:pt modelId="{114BF5DD-F797-4E9E-82D5-EB3DFE52EDEA}" type="pres">
      <dgm:prSet presAssocID="{400B1D70-5E88-439C-BD7A-B518649B26B0}" presName="conn2-1" presStyleLbl="parChTrans1D4" presStyleIdx="25" presStyleCnt="27"/>
      <dgm:spPr/>
      <dgm:t>
        <a:bodyPr/>
        <a:lstStyle/>
        <a:p>
          <a:endParaRPr lang="ru-RU"/>
        </a:p>
      </dgm:t>
    </dgm:pt>
    <dgm:pt modelId="{84F0D995-7995-494B-BDFA-66EC61A646E4}" type="pres">
      <dgm:prSet presAssocID="{400B1D70-5E88-439C-BD7A-B518649B26B0}" presName="connTx" presStyleLbl="parChTrans1D4" presStyleIdx="25" presStyleCnt="27"/>
      <dgm:spPr/>
      <dgm:t>
        <a:bodyPr/>
        <a:lstStyle/>
        <a:p>
          <a:endParaRPr lang="ru-RU"/>
        </a:p>
      </dgm:t>
    </dgm:pt>
    <dgm:pt modelId="{F93E23F9-AE6E-4FC6-882F-1486608CB6A6}" type="pres">
      <dgm:prSet presAssocID="{00EBC95B-B062-4E5D-80EF-039608698D96}" presName="root2" presStyleCnt="0"/>
      <dgm:spPr/>
    </dgm:pt>
    <dgm:pt modelId="{5189C5C9-9C5B-4BCC-9B57-23110B8FAE47}" type="pres">
      <dgm:prSet presAssocID="{00EBC95B-B062-4E5D-80EF-039608698D96}" presName="LevelTwoTextNode" presStyleLbl="node4" presStyleIdx="25" presStyleCnt="27" custLinFactX="100000" custLinFactNeighborX="122891" custLinFactNeighborY="-87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966BF-B115-45DF-B504-2B0F41EDCDE3}" type="pres">
      <dgm:prSet presAssocID="{00EBC95B-B062-4E5D-80EF-039608698D96}" presName="level3hierChild" presStyleCnt="0"/>
      <dgm:spPr/>
    </dgm:pt>
    <dgm:pt modelId="{E77430E6-A2F3-4F9F-AB75-63A288F477EB}" type="pres">
      <dgm:prSet presAssocID="{9BC608FB-B272-4806-A306-59508298EDC3}" presName="conn2-1" presStyleLbl="parChTrans1D4" presStyleIdx="26" presStyleCnt="27"/>
      <dgm:spPr/>
      <dgm:t>
        <a:bodyPr/>
        <a:lstStyle/>
        <a:p>
          <a:endParaRPr lang="ru-RU"/>
        </a:p>
      </dgm:t>
    </dgm:pt>
    <dgm:pt modelId="{569E991F-09E3-4537-A1F2-A11274B0F3C1}" type="pres">
      <dgm:prSet presAssocID="{9BC608FB-B272-4806-A306-59508298EDC3}" presName="connTx" presStyleLbl="parChTrans1D4" presStyleIdx="26" presStyleCnt="27"/>
      <dgm:spPr/>
      <dgm:t>
        <a:bodyPr/>
        <a:lstStyle/>
        <a:p>
          <a:endParaRPr lang="ru-RU"/>
        </a:p>
      </dgm:t>
    </dgm:pt>
    <dgm:pt modelId="{DF5D0020-B3A3-4390-A389-24141A3D5E7C}" type="pres">
      <dgm:prSet presAssocID="{BB4400BD-37B1-421D-989E-4AC026E8DCFE}" presName="root2" presStyleCnt="0"/>
      <dgm:spPr/>
    </dgm:pt>
    <dgm:pt modelId="{F7C0C44A-9864-4091-946D-ACFCB525949C}" type="pres">
      <dgm:prSet presAssocID="{BB4400BD-37B1-421D-989E-4AC026E8DCFE}" presName="LevelTwoTextNode" presStyleLbl="node4" presStyleIdx="26" presStyleCnt="27" custLinFactX="100000" custLinFactNeighborX="127737" custLinFactNeighborY="-43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B5037-3760-4180-A06D-F2E31C9E1F09}" type="pres">
      <dgm:prSet presAssocID="{BB4400BD-37B1-421D-989E-4AC026E8DCFE}" presName="level3hierChild" presStyleCnt="0"/>
      <dgm:spPr/>
    </dgm:pt>
  </dgm:ptLst>
  <dgm:cxnLst>
    <dgm:cxn modelId="{8A7F24B6-4D86-4137-B36D-F1EACF5103F3}" type="presOf" srcId="{E6DDAA9C-502A-4D26-B2FF-C6356F1C332C}" destId="{C4AFCD3D-AA31-410D-B59C-3703539676A8}" srcOrd="0" destOrd="0" presId="urn:microsoft.com/office/officeart/2005/8/layout/hierarchy2"/>
    <dgm:cxn modelId="{708A45F9-7E03-4CC7-8E2B-0D6C22D9982B}" type="presOf" srcId="{8DED31B6-116A-48A4-9841-22514F3B9DA3}" destId="{08409F21-3178-45A4-ACCC-B1AF878F587B}" srcOrd="0" destOrd="0" presId="urn:microsoft.com/office/officeart/2005/8/layout/hierarchy2"/>
    <dgm:cxn modelId="{40036CC7-FBB6-4033-9144-14509D9C6CB6}" type="presOf" srcId="{5A13C012-318F-4A4C-8260-6861E25B70A0}" destId="{59E151A8-34BB-4053-B1F7-BD5905C1D59D}" srcOrd="1" destOrd="0" presId="urn:microsoft.com/office/officeart/2005/8/layout/hierarchy2"/>
    <dgm:cxn modelId="{E97EEF50-DE49-40C5-8DBF-39A927155228}" type="presOf" srcId="{08720F88-7BBB-4827-BA07-54404B95BB7C}" destId="{20CDFB2A-8B8A-4AEC-8BB6-6262792663A9}" srcOrd="0" destOrd="0" presId="urn:microsoft.com/office/officeart/2005/8/layout/hierarchy2"/>
    <dgm:cxn modelId="{5750C98C-8CA3-4A0D-BF0D-A5D549AA2345}" srcId="{F331C19A-134B-4893-86E5-A671952F9DD1}" destId="{C8F31B6D-DD5C-4A1A-9922-BE505180B47C}" srcOrd="1" destOrd="0" parTransId="{4D59F11B-34C1-4743-9DB7-28634F8D3CDC}" sibTransId="{65E017D5-19D8-4D0F-AF62-2A419B411F1A}"/>
    <dgm:cxn modelId="{E1E9B7DF-144F-451F-9D36-63679662A419}" srcId="{8B08D525-0B32-4543-A31E-2D4EBBDCF114}" destId="{62947BBC-DE4F-4C3B-A882-D83C9F341EDC}" srcOrd="0" destOrd="0" parTransId="{A04A9437-98E1-441B-9C60-3CE98B3673AB}" sibTransId="{3C6E0414-7EF7-4F68-875C-69DC1104A378}"/>
    <dgm:cxn modelId="{8EE88CCC-D7CC-4FAC-9225-072E2ED536C9}" type="presOf" srcId="{BD158322-E2CD-41E5-9F90-6FC66EF10162}" destId="{6A6B71E2-CEB3-4FE5-8EAE-BA99823ACE25}" srcOrd="0" destOrd="0" presId="urn:microsoft.com/office/officeart/2005/8/layout/hierarchy2"/>
    <dgm:cxn modelId="{98E0EE91-1F13-4D9E-9482-F5D78C3A3453}" type="presOf" srcId="{13C2CB81-320D-4A0D-A2BF-54BC7F5A33FB}" destId="{49CE301B-9B5C-460D-BDD4-3C20351D0911}" srcOrd="0" destOrd="0" presId="urn:microsoft.com/office/officeart/2005/8/layout/hierarchy2"/>
    <dgm:cxn modelId="{8F2C4749-2DBD-4154-ABC3-CFB8C6E6D6A0}" type="presOf" srcId="{4AE27039-5D5B-40D1-ACCB-E7E02752FB7C}" destId="{2F7F04B8-3DBA-4C41-9FE0-E108E408F00B}" srcOrd="1" destOrd="0" presId="urn:microsoft.com/office/officeart/2005/8/layout/hierarchy2"/>
    <dgm:cxn modelId="{77AA6598-0B6E-4C7F-AA79-8F82A3539983}" type="presOf" srcId="{9DBEEF2E-3B93-4115-9A8A-79875DC4CDF4}" destId="{CC953D44-9432-4C9D-AC5B-D4B91F36F0E3}" srcOrd="0" destOrd="0" presId="urn:microsoft.com/office/officeart/2005/8/layout/hierarchy2"/>
    <dgm:cxn modelId="{AC47E8CA-0518-4DEA-BFB2-7CC053AB972D}" type="presOf" srcId="{B3E20483-A284-4474-AF2E-AC5F61742F41}" destId="{B1304E81-DCEA-4224-B8EA-94C9B00313BB}" srcOrd="1" destOrd="0" presId="urn:microsoft.com/office/officeart/2005/8/layout/hierarchy2"/>
    <dgm:cxn modelId="{01628676-DF3F-40F4-BE4D-8A645AB64C88}" type="presOf" srcId="{62947BBC-DE4F-4C3B-A882-D83C9F341EDC}" destId="{824214D6-F514-4776-B2EB-4C21054C7F2F}" srcOrd="0" destOrd="0" presId="urn:microsoft.com/office/officeart/2005/8/layout/hierarchy2"/>
    <dgm:cxn modelId="{495CD35F-274B-4177-BEE1-9C0292C0E55F}" srcId="{7C8CF39B-BF0E-4E05-9C74-F68986A6586D}" destId="{072C7F0C-4908-4B91-A351-7630B7526FD9}" srcOrd="1" destOrd="0" parTransId="{733406DD-FAF2-4B43-B59E-2A411A6D8B7B}" sibTransId="{CC42EFEE-ED00-48B5-8F6A-2B487C28D2A2}"/>
    <dgm:cxn modelId="{31929216-846B-4979-BE52-9311F2340D82}" type="presOf" srcId="{8DB86E2A-1E01-4296-9696-E58EBC0E267F}" destId="{3FA4CE40-0A64-4B18-9AF0-224563F9F55E}" srcOrd="0" destOrd="0" presId="urn:microsoft.com/office/officeart/2005/8/layout/hierarchy2"/>
    <dgm:cxn modelId="{1DD1A2E4-2C26-4324-B487-C0C045F1C0C4}" srcId="{B6FD5F81-FD24-42F6-B674-379D6C3627E5}" destId="{D2FC7112-992B-4A96-ACE8-B065AB50D409}" srcOrd="0" destOrd="0" parTransId="{AA1BA1FB-BEDA-40F9-AFE0-A831445C159A}" sibTransId="{D430CC59-312F-4A72-85DA-73D69B4D7026}"/>
    <dgm:cxn modelId="{A9F6A679-3788-4681-B774-CFA01FDE55A8}" type="presOf" srcId="{48A28D0A-A002-4062-BC2A-8E738675173C}" destId="{956F23A9-B496-4D5C-94F7-9AE409CDA0B2}" srcOrd="0" destOrd="0" presId="urn:microsoft.com/office/officeart/2005/8/layout/hierarchy2"/>
    <dgm:cxn modelId="{CD64D26A-9D28-48EB-8C25-997F177B3D1E}" srcId="{13C2CB81-320D-4A0D-A2BF-54BC7F5A33FB}" destId="{F678C9C9-1F5E-42BB-8313-17DB404C7447}" srcOrd="0" destOrd="0" parTransId="{A967420C-9C9C-4512-BF8A-38848B071108}" sibTransId="{70C76C19-24FD-4098-A61F-2326047241EB}"/>
    <dgm:cxn modelId="{83750E1E-ED06-4FCF-AD00-B1B52C66A17A}" srcId="{8DED31B6-116A-48A4-9841-22514F3B9DA3}" destId="{7C8CF39B-BF0E-4E05-9C74-F68986A6586D}" srcOrd="0" destOrd="0" parTransId="{16BF8097-5DDF-47C8-B998-A0C738C4C9FA}" sibTransId="{EADA8B8C-4B6D-4952-804B-33410F76D94E}"/>
    <dgm:cxn modelId="{D720640B-8A77-4E42-8F73-1602F973A988}" type="presOf" srcId="{733406DD-FAF2-4B43-B59E-2A411A6D8B7B}" destId="{D2F5D5BC-9E4F-4D64-B0D3-A5D9CB3520B1}" srcOrd="1" destOrd="0" presId="urn:microsoft.com/office/officeart/2005/8/layout/hierarchy2"/>
    <dgm:cxn modelId="{113F7136-49DC-4FCE-A7C9-F0C7308FA39E}" type="presOf" srcId="{D775F252-5643-4F6C-A0DD-8F2FEF99041D}" destId="{B5D679E7-1F54-44FC-9C59-696C545FAD38}" srcOrd="0" destOrd="0" presId="urn:microsoft.com/office/officeart/2005/8/layout/hierarchy2"/>
    <dgm:cxn modelId="{BC7B18F6-2DF9-407E-BC5C-239643CB0C48}" type="presOf" srcId="{AA1BA1FB-BEDA-40F9-AFE0-A831445C159A}" destId="{656F456D-263A-4238-8953-D90785B27395}" srcOrd="1" destOrd="0" presId="urn:microsoft.com/office/officeart/2005/8/layout/hierarchy2"/>
    <dgm:cxn modelId="{AF892B70-4DCC-4911-9291-92C94AD0B303}" type="presOf" srcId="{400B1D70-5E88-439C-BD7A-B518649B26B0}" destId="{84F0D995-7995-494B-BDFA-66EC61A646E4}" srcOrd="1" destOrd="0" presId="urn:microsoft.com/office/officeart/2005/8/layout/hierarchy2"/>
    <dgm:cxn modelId="{45EBFFB2-5061-4C0D-99D4-3B16AAC685D0}" type="presOf" srcId="{0A5722BB-1D75-40F2-A6E7-F2C6FE6ABF87}" destId="{204C60C7-0777-4D7B-87A2-ED27FA9680CA}" srcOrd="0" destOrd="0" presId="urn:microsoft.com/office/officeart/2005/8/layout/hierarchy2"/>
    <dgm:cxn modelId="{0D7440DC-0510-4D41-A978-BE86E14F3EDC}" type="presOf" srcId="{D17ADB5A-1241-426D-92E4-B816254F5E2A}" destId="{D26BEF66-85C3-451C-B342-0D85F1017829}" srcOrd="1" destOrd="0" presId="urn:microsoft.com/office/officeart/2005/8/layout/hierarchy2"/>
    <dgm:cxn modelId="{A0A96330-4DAC-430B-894E-541E983E4233}" type="presOf" srcId="{9E9BDE8E-2FFF-438F-A1B7-FDE7DB1AC834}" destId="{28AEBA9B-B628-4690-9D75-2DCAF81AC2A4}" srcOrd="0" destOrd="0" presId="urn:microsoft.com/office/officeart/2005/8/layout/hierarchy2"/>
    <dgm:cxn modelId="{45F0AA9B-D96C-450A-9887-19B0BB0D1645}" srcId="{2F78B796-4ABA-4F44-8100-DF01D5A6A9CB}" destId="{9DBEEF2E-3B93-4115-9A8A-79875DC4CDF4}" srcOrd="0" destOrd="0" parTransId="{750DB625-D195-48ED-BB4E-CE8001641F94}" sibTransId="{4679CF7B-3362-405B-9BCC-C91269647EFD}"/>
    <dgm:cxn modelId="{23432EF9-2B2F-4B5D-BE65-3065849791D0}" type="presOf" srcId="{B6FD5F81-FD24-42F6-B674-379D6C3627E5}" destId="{612F1D51-0108-420E-997C-D30D26C3DDB9}" srcOrd="0" destOrd="0" presId="urn:microsoft.com/office/officeart/2005/8/layout/hierarchy2"/>
    <dgm:cxn modelId="{8AD7E35D-3C18-458A-8AE6-53BB053C3D6D}" type="presOf" srcId="{C8F31B6D-DD5C-4A1A-9922-BE505180B47C}" destId="{203C75E6-4A29-4302-B482-13D0A43EA07D}" srcOrd="0" destOrd="0" presId="urn:microsoft.com/office/officeart/2005/8/layout/hierarchy2"/>
    <dgm:cxn modelId="{7875DC14-59E1-4561-964C-5C450A61FCCD}" type="presOf" srcId="{A04A9437-98E1-441B-9C60-3CE98B3673AB}" destId="{D455D83E-2993-493A-A471-50F408A3627D}" srcOrd="0" destOrd="0" presId="urn:microsoft.com/office/officeart/2005/8/layout/hierarchy2"/>
    <dgm:cxn modelId="{AC033537-E853-4B63-9F1C-BE8D6B05A828}" type="presOf" srcId="{84E55C8B-BA5C-4BF6-8C4E-2F72A5216CB4}" destId="{30C9B658-EC30-414D-8C64-8728B7AFA84E}" srcOrd="1" destOrd="0" presId="urn:microsoft.com/office/officeart/2005/8/layout/hierarchy2"/>
    <dgm:cxn modelId="{FB0F2BFA-33B9-4F40-8E32-D01DCE7E11EF}" type="presOf" srcId="{AA1BA1FB-BEDA-40F9-AFE0-A831445C159A}" destId="{AD2D4F4E-C8CB-4BF4-AF77-0FCB55692781}" srcOrd="0" destOrd="0" presId="urn:microsoft.com/office/officeart/2005/8/layout/hierarchy2"/>
    <dgm:cxn modelId="{3AB2DC11-46AC-4ACD-BEF9-6567D0C8FCD1}" type="presOf" srcId="{D8A02212-9F3A-4A53-A4E1-F7E52FBE959E}" destId="{5336016E-C103-4A39-91B5-393BC89A42F1}" srcOrd="0" destOrd="0" presId="urn:microsoft.com/office/officeart/2005/8/layout/hierarchy2"/>
    <dgm:cxn modelId="{087A402A-BF6C-4EFC-A0A9-D9E0961F59AD}" srcId="{75BDAC50-5B74-4044-B722-137CD5F95035}" destId="{E3C98430-BEA0-4B3D-B4B5-520FE28EE564}" srcOrd="3" destOrd="0" parTransId="{B3E20483-A284-4474-AF2E-AC5F61742F41}" sibTransId="{50C24AD1-A299-4D41-B7D3-5801849C297D}"/>
    <dgm:cxn modelId="{FACC2D84-C6EB-4A10-8AF3-AED8A2F878E0}" type="presOf" srcId="{D12C95D5-9D97-494F-9510-030F55ED5176}" destId="{02EEDFA2-9046-47E3-873B-85AB45094D69}" srcOrd="1" destOrd="0" presId="urn:microsoft.com/office/officeart/2005/8/layout/hierarchy2"/>
    <dgm:cxn modelId="{78265C8E-B7AB-4902-82A0-9B9B1C850512}" type="presOf" srcId="{75BDAC50-5B74-4044-B722-137CD5F95035}" destId="{96A9F9A4-DFD5-4061-B4C2-7EDA0A6181AF}" srcOrd="0" destOrd="0" presId="urn:microsoft.com/office/officeart/2005/8/layout/hierarchy2"/>
    <dgm:cxn modelId="{5B26E2D2-644C-4D60-A1C0-5DA8641DFAC3}" srcId="{B6FD5F81-FD24-42F6-B674-379D6C3627E5}" destId="{9D562E55-942F-4214-BCF4-972A2A571939}" srcOrd="1" destOrd="0" parTransId="{BCA29FE2-088A-44CA-BCD2-B617F377B823}" sibTransId="{D6E8147E-07E9-4145-BF6A-D6CDE490076B}"/>
    <dgm:cxn modelId="{E6375685-DAB8-4C8E-BF12-3A327BE2C59E}" type="presOf" srcId="{B3E20483-A284-4474-AF2E-AC5F61742F41}" destId="{97B022C6-5F61-4357-8ADD-8D52F43A3D67}" srcOrd="0" destOrd="0" presId="urn:microsoft.com/office/officeart/2005/8/layout/hierarchy2"/>
    <dgm:cxn modelId="{F7A50349-A005-4A2D-AD43-7DF85BFC255B}" type="presOf" srcId="{1FB05DFA-F128-4A4B-8885-1944890F9095}" destId="{4B7CA8E7-1E38-4C91-8826-D0326EF18A61}" srcOrd="0" destOrd="0" presId="urn:microsoft.com/office/officeart/2005/8/layout/hierarchy2"/>
    <dgm:cxn modelId="{B546930E-5F78-40E0-9FDB-9AE69E1077D2}" type="presOf" srcId="{9D562E55-942F-4214-BCF4-972A2A571939}" destId="{6D422EBB-0AEE-484D-9D66-41F21DE2421D}" srcOrd="0" destOrd="0" presId="urn:microsoft.com/office/officeart/2005/8/layout/hierarchy2"/>
    <dgm:cxn modelId="{CFA0D1DB-D856-4204-94C2-A428D4C27A4E}" srcId="{75BDAC50-5B74-4044-B722-137CD5F95035}" destId="{F331C19A-134B-4893-86E5-A671952F9DD1}" srcOrd="1" destOrd="0" parTransId="{6D869656-0378-4D8E-9B1E-9E38D2314581}" sibTransId="{C4CB3BC3-2188-4EB4-B008-16DAA86E2C9E}"/>
    <dgm:cxn modelId="{B4321C1C-68C2-47DA-96ED-2A91A8C052B2}" type="presOf" srcId="{8A9AB5F0-34AF-4998-A5E7-0FFE240EA285}" destId="{9C91D1CB-762D-41D3-B51B-648C109227BD}" srcOrd="0" destOrd="0" presId="urn:microsoft.com/office/officeart/2005/8/layout/hierarchy2"/>
    <dgm:cxn modelId="{F7454978-F4FA-4B0E-AD41-45B171079E1F}" type="presOf" srcId="{74D514D4-BEFC-45C6-BED0-CEC037EBE2C8}" destId="{554B19DA-29A4-4254-A8F5-1BBE5EE24F50}" srcOrd="0" destOrd="0" presId="urn:microsoft.com/office/officeart/2005/8/layout/hierarchy2"/>
    <dgm:cxn modelId="{9E32EA88-89F5-4D70-BF53-3DD33D0944AD}" type="presOf" srcId="{FB85B4AB-F233-41B1-A497-2ED19B7B05B1}" destId="{6FE6FB7D-EC62-4CBF-8E90-3B271623ADF8}" srcOrd="0" destOrd="0" presId="urn:microsoft.com/office/officeart/2005/8/layout/hierarchy2"/>
    <dgm:cxn modelId="{9A0C4F20-F4F1-4A38-98F2-21ADB69D01A7}" type="presOf" srcId="{03FE3327-8B4B-4511-A787-759ACBA49D7A}" destId="{7AC8038A-9331-4533-A2ED-D9C75CCCEA81}" srcOrd="0" destOrd="0" presId="urn:microsoft.com/office/officeart/2005/8/layout/hierarchy2"/>
    <dgm:cxn modelId="{366C582D-6285-4D52-90E0-CA4AC290B712}" srcId="{75BDAC50-5B74-4044-B722-137CD5F95035}" destId="{8BBAA6D7-30E5-4798-A114-26AC1166763C}" srcOrd="5" destOrd="0" parTransId="{18704244-A785-457F-9119-C3A53F540287}" sibTransId="{896C12F4-AC2E-438A-BE53-7B5B05E28090}"/>
    <dgm:cxn modelId="{60FD59F3-6F0C-41E7-99C0-00713CAF3206}" type="presOf" srcId="{13335DFC-6AE9-48A2-A167-CB913CDFD362}" destId="{AC3880EF-326B-49DF-AFBD-210C03D25BF6}" srcOrd="0" destOrd="0" presId="urn:microsoft.com/office/officeart/2005/8/layout/hierarchy2"/>
    <dgm:cxn modelId="{597A2550-4A8E-470B-B80D-30B29F6EF5CE}" type="presOf" srcId="{18704244-A785-457F-9119-C3A53F540287}" destId="{6B237FB4-7B86-4D8E-BE7C-47B540D2B113}" srcOrd="0" destOrd="0" presId="urn:microsoft.com/office/officeart/2005/8/layout/hierarchy2"/>
    <dgm:cxn modelId="{1B8B4F40-7481-444C-8325-5465EC0DB845}" type="presOf" srcId="{4A0729DE-A7E5-4424-AED8-5F2BC9DEF323}" destId="{0EE2A5DA-AFE1-4DE8-A3CF-F1FF345CC989}" srcOrd="0" destOrd="0" presId="urn:microsoft.com/office/officeart/2005/8/layout/hierarchy2"/>
    <dgm:cxn modelId="{4AAD1239-0629-45BD-B913-A2A8005CA638}" type="presOf" srcId="{6F442504-F40A-477A-AD9C-1F93041F66DB}" destId="{93F5D413-1023-4197-A6FF-0A27B16995AA}" srcOrd="0" destOrd="0" presId="urn:microsoft.com/office/officeart/2005/8/layout/hierarchy2"/>
    <dgm:cxn modelId="{1A15D66E-AA5E-46DE-B263-E900019BAFC9}" type="presOf" srcId="{80A5D576-E9D9-4081-B323-B09D43408A5C}" destId="{BC1A9613-6AAD-4E73-97F7-31AFF74A55DC}" srcOrd="1" destOrd="0" presId="urn:microsoft.com/office/officeart/2005/8/layout/hierarchy2"/>
    <dgm:cxn modelId="{056DF3ED-0B26-4DEC-9C44-97349F2107B2}" type="presOf" srcId="{F01D7663-48DE-44EC-B592-8B5630412EFF}" destId="{FC5B486C-66A0-4377-A673-FB6D0243D82D}" srcOrd="1" destOrd="0" presId="urn:microsoft.com/office/officeart/2005/8/layout/hierarchy2"/>
    <dgm:cxn modelId="{6062FC2B-BF22-4E31-9E8E-0D0A391E7C61}" type="presOf" srcId="{4E602A77-66D2-48C8-8337-D7FE53515C86}" destId="{1BE9F3E5-4ACD-4A04-AF59-B92E2A495D38}" srcOrd="0" destOrd="0" presId="urn:microsoft.com/office/officeart/2005/8/layout/hierarchy2"/>
    <dgm:cxn modelId="{B5B55297-8B73-432F-B41A-DFDB133BA674}" type="presOf" srcId="{8A9AB5F0-34AF-4998-A5E7-0FFE240EA285}" destId="{3ACEEA58-5AF9-426B-8E4D-0DD3700CAA6B}" srcOrd="1" destOrd="0" presId="urn:microsoft.com/office/officeart/2005/8/layout/hierarchy2"/>
    <dgm:cxn modelId="{D1FB8ABA-5A63-4656-8B76-704FD4C011E3}" type="presOf" srcId="{13513974-B7AB-4714-8AA4-62B9D4E1B6C4}" destId="{E3F85750-81B4-45C7-823A-597AD6E3B562}" srcOrd="1" destOrd="0" presId="urn:microsoft.com/office/officeart/2005/8/layout/hierarchy2"/>
    <dgm:cxn modelId="{AF98315A-A985-4058-BFE7-2CEFB188868B}" srcId="{C8F31B6D-DD5C-4A1A-9922-BE505180B47C}" destId="{A3ED91C7-3A1F-4030-83EE-6DA96BE88C66}" srcOrd="1" destOrd="0" parTransId="{80A5D576-E9D9-4081-B323-B09D43408A5C}" sibTransId="{072F977F-B3E5-4136-A15B-FCCC90E314AA}"/>
    <dgm:cxn modelId="{F27ABF17-B492-4D21-8101-3614A9610925}" type="presOf" srcId="{750DB625-D195-48ED-BB4E-CE8001641F94}" destId="{FD92D769-E404-441E-BBD2-A2CC1A6F1FA4}" srcOrd="1" destOrd="0" presId="urn:microsoft.com/office/officeart/2005/8/layout/hierarchy2"/>
    <dgm:cxn modelId="{E8E47363-B843-4926-B62A-651265E341C9}" type="presOf" srcId="{DA322FB2-90F6-4E8E-97CF-A5EEF33149F0}" destId="{9C297ABF-6EF3-4021-AD92-72FC13F64A4B}" srcOrd="0" destOrd="0" presId="urn:microsoft.com/office/officeart/2005/8/layout/hierarchy2"/>
    <dgm:cxn modelId="{9565968C-A3FB-42BE-AFDD-D21B5BEB400A}" type="presOf" srcId="{48D6F8B3-C59A-499B-A41F-A2F06616EBE5}" destId="{5C8885FC-E192-4DC8-994D-F93AFC6B6DF4}" srcOrd="0" destOrd="0" presId="urn:microsoft.com/office/officeart/2005/8/layout/hierarchy2"/>
    <dgm:cxn modelId="{56E6DFD7-F2DA-4FFE-913E-CC7EF92A7617}" type="presOf" srcId="{16BF8097-5DDF-47C8-B998-A0C738C4C9FA}" destId="{1040CDA1-481D-447C-BA80-4AD748E599EC}" srcOrd="0" destOrd="0" presId="urn:microsoft.com/office/officeart/2005/8/layout/hierarchy2"/>
    <dgm:cxn modelId="{9E5B2BF3-D1DF-4EA8-B3E0-4D8B89006927}" type="presOf" srcId="{13513974-B7AB-4714-8AA4-62B9D4E1B6C4}" destId="{B7B14F84-B0E4-493A-B265-7053DF19C85B}" srcOrd="0" destOrd="0" presId="urn:microsoft.com/office/officeart/2005/8/layout/hierarchy2"/>
    <dgm:cxn modelId="{5FA455B5-9CCC-4A87-BA4A-37DFEDAA326A}" srcId="{EB1F3D1E-DDAD-4684-8192-F41AE7531855}" destId="{5D6AFFE6-9180-4E70-8083-B0E81EE293DF}" srcOrd="2" destOrd="0" parTransId="{2734F3B7-0973-47CE-A27A-66A2818E84C6}" sibTransId="{E2D961F3-4734-491F-B167-F5D65227230E}"/>
    <dgm:cxn modelId="{3657EDE0-982B-4F17-ABFD-1F678A22FE0E}" srcId="{75BDAC50-5B74-4044-B722-137CD5F95035}" destId="{88280A92-B3BE-46BB-8900-B6C80973857B}" srcOrd="0" destOrd="0" parTransId="{4AE27039-5D5B-40D1-ACCB-E7E02752FB7C}" sibTransId="{BC42CFDD-2674-4ADE-A109-2C77F519A99B}"/>
    <dgm:cxn modelId="{E4A83CA0-396B-4F15-BF50-617C899902A0}" type="presOf" srcId="{31F68F76-049B-4031-96F3-18CE7C11259A}" destId="{0AF6C628-EB7E-4206-A2A5-594729A95922}" srcOrd="0" destOrd="0" presId="urn:microsoft.com/office/officeart/2005/8/layout/hierarchy2"/>
    <dgm:cxn modelId="{5DAFA7BE-CBDD-440F-9CC5-FDB27CE21527}" type="presOf" srcId="{6D869656-0378-4D8E-9B1E-9E38D2314581}" destId="{9FCF46CF-BEDD-44EC-A4A1-1665C1CADE53}" srcOrd="1" destOrd="0" presId="urn:microsoft.com/office/officeart/2005/8/layout/hierarchy2"/>
    <dgm:cxn modelId="{2164E444-AAB0-423B-97A5-C1B4C5282F3E}" type="presOf" srcId="{6D2CC8AE-6357-4D26-9FB0-B9D6F1105670}" destId="{F051EA2E-F25A-42F6-845A-8FBE2D521175}" srcOrd="0" destOrd="0" presId="urn:microsoft.com/office/officeart/2005/8/layout/hierarchy2"/>
    <dgm:cxn modelId="{7B23F08C-5B08-4730-BF88-FBF97C3041EC}" type="presOf" srcId="{80A5D576-E9D9-4081-B323-B09D43408A5C}" destId="{34291236-0940-4309-B63A-D58FA772F0C5}" srcOrd="0" destOrd="0" presId="urn:microsoft.com/office/officeart/2005/8/layout/hierarchy2"/>
    <dgm:cxn modelId="{CD39FC0A-C797-4A6B-B9CD-4E23B2E70406}" srcId="{687AA0C5-74FF-42AA-B561-982289A0367F}" destId="{6741F914-43BF-495F-AE8B-B3688E046AB4}" srcOrd="2" destOrd="0" parTransId="{1788E8AF-1DA2-471F-90EC-3311F188D24C}" sibTransId="{BABBD922-8443-4F60-BC67-8B2335E7F3E4}"/>
    <dgm:cxn modelId="{6E26511A-00F6-4812-87F7-854E2B5246F0}" type="presOf" srcId="{D17ADB5A-1241-426D-92E4-B816254F5E2A}" destId="{3061EE7D-1DF6-4C9E-9D3D-CBD1212B5302}" srcOrd="0" destOrd="0" presId="urn:microsoft.com/office/officeart/2005/8/layout/hierarchy2"/>
    <dgm:cxn modelId="{905F72BE-4D01-47C0-B08A-38C9643F9AA2}" type="presOf" srcId="{AB69D323-3FF9-441A-A576-780E6CE6EE94}" destId="{497E4B5A-8322-4DE7-8A15-D2E9E74A1407}" srcOrd="0" destOrd="0" presId="urn:microsoft.com/office/officeart/2005/8/layout/hierarchy2"/>
    <dgm:cxn modelId="{59CCC2FF-C6DC-48EF-9CF5-5597981BC473}" type="presOf" srcId="{6C9D1F5D-DFA7-4313-9685-52CFBFC666D5}" destId="{975BDF49-A3D5-4E1B-87E1-657D1A44D9B2}" srcOrd="1" destOrd="0" presId="urn:microsoft.com/office/officeart/2005/8/layout/hierarchy2"/>
    <dgm:cxn modelId="{DF84887B-15F0-4871-96DF-A322A388F33E}" type="presOf" srcId="{A04A9437-98E1-441B-9C60-3CE98B3673AB}" destId="{8A24F022-478D-4893-AD3E-5BF2A4FEB8C5}" srcOrd="1" destOrd="0" presId="urn:microsoft.com/office/officeart/2005/8/layout/hierarchy2"/>
    <dgm:cxn modelId="{7F77A450-8EA2-4123-950C-A4206132418B}" type="presOf" srcId="{6A7A3217-C597-4D60-987B-9BD5FFEE2B0A}" destId="{F7C98696-95E8-41B8-B3C5-29BB0438A3B7}" srcOrd="1" destOrd="0" presId="urn:microsoft.com/office/officeart/2005/8/layout/hierarchy2"/>
    <dgm:cxn modelId="{9842D658-8FFE-4A8A-9140-DA603D8F88EC}" type="presOf" srcId="{BB4400BD-37B1-421D-989E-4AC026E8DCFE}" destId="{F7C0C44A-9864-4091-946D-ACFCB525949C}" srcOrd="0" destOrd="0" presId="urn:microsoft.com/office/officeart/2005/8/layout/hierarchy2"/>
    <dgm:cxn modelId="{56344F25-AC08-4F3E-A513-D9CD7C9826EB}" type="presOf" srcId="{31F68F76-049B-4031-96F3-18CE7C11259A}" destId="{8D87E738-555A-4B6C-9211-A63482323509}" srcOrd="1" destOrd="0" presId="urn:microsoft.com/office/officeart/2005/8/layout/hierarchy2"/>
    <dgm:cxn modelId="{64AB01FD-7575-4135-A969-2A8A170DCD46}" type="presOf" srcId="{005C7396-DDB3-42C0-B878-7E3EF7BBDF76}" destId="{7EAA39AC-C51A-44FE-81E6-D8BD8AD220CA}" srcOrd="1" destOrd="0" presId="urn:microsoft.com/office/officeart/2005/8/layout/hierarchy2"/>
    <dgm:cxn modelId="{17E2FB76-6F1A-47DD-9583-BE18FFAC6337}" srcId="{75BDAC50-5B74-4044-B722-137CD5F95035}" destId="{8DED31B6-116A-48A4-9841-22514F3B9DA3}" srcOrd="2" destOrd="0" parTransId="{E9D621FA-6226-4D2C-B8AF-88AF24872DFC}" sibTransId="{263967B6-21A4-4D25-8F24-9E1DAC4475E1}"/>
    <dgm:cxn modelId="{DF3D74CE-76ED-467C-AD3E-DD3E7DE26ECC}" srcId="{AE0719DB-3D6B-4D22-BE7D-7CC20AA119FC}" destId="{BB4400BD-37B1-421D-989E-4AC026E8DCFE}" srcOrd="1" destOrd="0" parTransId="{9BC608FB-B272-4806-A306-59508298EDC3}" sibTransId="{19F85323-8E9E-40CF-BC17-47B2B5A0CD90}"/>
    <dgm:cxn modelId="{3D9A2FE4-AB56-462F-92D1-67E5A892B870}" type="presOf" srcId="{C07960EF-E812-4C7C-A802-2D50799A9D35}" destId="{A3952124-8682-4E95-8801-0CB17A33D6F0}" srcOrd="1" destOrd="0" presId="urn:microsoft.com/office/officeart/2005/8/layout/hierarchy2"/>
    <dgm:cxn modelId="{6BE45790-975F-4CA1-99F8-EC58851D9EEA}" srcId="{75BDAC50-5B74-4044-B722-137CD5F95035}" destId="{1FB05DFA-F128-4A4B-8885-1944890F9095}" srcOrd="4" destOrd="0" parTransId="{6E7029D2-8D4B-45FB-8688-D40F88A31701}" sibTransId="{5EA70E03-F89C-4A21-9ACF-280AA02FC245}"/>
    <dgm:cxn modelId="{DA52D595-9D06-4544-AF64-87914B6AC1AE}" srcId="{75BDAC50-5B74-4044-B722-137CD5F95035}" destId="{BD158322-E2CD-41E5-9F90-6FC66EF10162}" srcOrd="7" destOrd="0" parTransId="{C07960EF-E812-4C7C-A802-2D50799A9D35}" sibTransId="{9C96D6A4-C777-42BC-9240-9AE541B4B967}"/>
    <dgm:cxn modelId="{F873210E-34DA-4D9C-8E94-B329994ADB3A}" type="presOf" srcId="{A3ED91C7-3A1F-4030-83EE-6DA96BE88C66}" destId="{D4B2A44C-BFB9-4D00-88EC-5443A6559B37}" srcOrd="0" destOrd="0" presId="urn:microsoft.com/office/officeart/2005/8/layout/hierarchy2"/>
    <dgm:cxn modelId="{B7A60E38-692F-4EC2-A8B6-016528C124F6}" srcId="{8B08D525-0B32-4543-A31E-2D4EBBDCF114}" destId="{48A28D0A-A002-4062-BC2A-8E738675173C}" srcOrd="1" destOrd="0" parTransId="{E00FAD92-A1E5-4E13-98A6-09CA88F930B3}" sibTransId="{D83C6BCF-9315-4844-AEF3-C42809A937C4}"/>
    <dgm:cxn modelId="{C1F3CD51-7E02-4477-85F1-A48BBDE6A77F}" type="presOf" srcId="{31AA9031-C3B5-48F4-B7F2-7EE5BFC56569}" destId="{BD040C57-75D4-460D-AEEF-AEE0B9F0A7A8}" srcOrd="1" destOrd="0" presId="urn:microsoft.com/office/officeart/2005/8/layout/hierarchy2"/>
    <dgm:cxn modelId="{E6DBD042-D3F0-414A-8824-8A9B9013D2EA}" type="presOf" srcId="{E9D621FA-6226-4D2C-B8AF-88AF24872DFC}" destId="{F74BD30E-8E10-4EAD-8C66-0D63BB5DA65E}" srcOrd="1" destOrd="0" presId="urn:microsoft.com/office/officeart/2005/8/layout/hierarchy2"/>
    <dgm:cxn modelId="{65323D79-C649-4E92-9D2E-DC1C23A1B5D4}" type="presOf" srcId="{03FE3327-8B4B-4511-A787-759ACBA49D7A}" destId="{625D73D9-46C2-4A49-B948-5D9F3D24FCC1}" srcOrd="1" destOrd="0" presId="urn:microsoft.com/office/officeart/2005/8/layout/hierarchy2"/>
    <dgm:cxn modelId="{A63F08A6-26F5-4487-8868-C453CE928FED}" type="presOf" srcId="{005C7396-DDB3-42C0-B878-7E3EF7BBDF76}" destId="{7E6D0565-94A4-43BE-BDD8-65AB545064DA}" srcOrd="0" destOrd="0" presId="urn:microsoft.com/office/officeart/2005/8/layout/hierarchy2"/>
    <dgm:cxn modelId="{CADD0612-C3E1-4505-AF11-C7A5DF226A30}" type="presOf" srcId="{3A6612D8-AF6D-414F-9BE6-E54A24873AE9}" destId="{8182F8A3-7860-44BE-B91C-707040184C13}" srcOrd="0" destOrd="0" presId="urn:microsoft.com/office/officeart/2005/8/layout/hierarchy2"/>
    <dgm:cxn modelId="{A9038B2A-AB1A-4BF8-BDBB-8EEE58A205E1}" type="presOf" srcId="{00EBC95B-B062-4E5D-80EF-039608698D96}" destId="{5189C5C9-9C5B-4BCC-9B57-23110B8FAE47}" srcOrd="0" destOrd="0" presId="urn:microsoft.com/office/officeart/2005/8/layout/hierarchy2"/>
    <dgm:cxn modelId="{67B8D026-D59D-4AD1-9249-B70B2AA4D077}" type="presOf" srcId="{BCA29FE2-088A-44CA-BCD2-B617F377B823}" destId="{F184E6C4-7AAE-488F-B07D-5812B414AE20}" srcOrd="0" destOrd="0" presId="urn:microsoft.com/office/officeart/2005/8/layout/hierarchy2"/>
    <dgm:cxn modelId="{1FC45D32-07D5-45F9-984E-F5CFC51C8F2B}" type="presOf" srcId="{235D8CCC-96DF-4BBF-980E-0A4758B1921A}" destId="{A1E11954-2F3B-42C5-95E3-E2186372A7AD}" srcOrd="1" destOrd="0" presId="urn:microsoft.com/office/officeart/2005/8/layout/hierarchy2"/>
    <dgm:cxn modelId="{5AF35BB5-ECCF-4B2D-B1AD-EC78BFC9A222}" type="presOf" srcId="{0ED59F61-868B-46C6-9C47-48258C303648}" destId="{C75EFB9F-778A-45E1-9D61-8AFBC0C9F2EC}" srcOrd="0" destOrd="0" presId="urn:microsoft.com/office/officeart/2005/8/layout/hierarchy2"/>
    <dgm:cxn modelId="{8FB95D84-AB75-4871-8A6B-5BDAD0A6CE80}" type="presOf" srcId="{7C8CF39B-BF0E-4E05-9C74-F68986A6586D}" destId="{12431656-A85B-46CC-888A-9BEEC782AA75}" srcOrd="0" destOrd="0" presId="urn:microsoft.com/office/officeart/2005/8/layout/hierarchy2"/>
    <dgm:cxn modelId="{E48ABDF4-72B2-4563-9606-41FA6466CD31}" srcId="{7C8CF39B-BF0E-4E05-9C74-F68986A6586D}" destId="{C1607197-F0AA-475C-A8CB-8E3757781A71}" srcOrd="2" destOrd="0" parTransId="{D8A02212-9F3A-4A53-A4E1-F7E52FBE959E}" sibTransId="{58469D63-5D01-4EFC-A56A-EF2C9945C54A}"/>
    <dgm:cxn modelId="{379E65C8-E82A-41CD-BA04-3496E87DBFBE}" srcId="{1FB05DFA-F128-4A4B-8885-1944890F9095}" destId="{8B08D525-0B32-4543-A31E-2D4EBBDCF114}" srcOrd="0" destOrd="0" parTransId="{6D2CC8AE-6357-4D26-9FB0-B9D6F1105670}" sibTransId="{97F09982-C528-4102-8A31-473B92D1453E}"/>
    <dgm:cxn modelId="{5EC89BF5-B169-44E7-9CD5-472386613043}" type="presOf" srcId="{9BC608FB-B272-4806-A306-59508298EDC3}" destId="{E77430E6-A2F3-4F9F-AB75-63A288F477EB}" srcOrd="0" destOrd="0" presId="urn:microsoft.com/office/officeart/2005/8/layout/hierarchy2"/>
    <dgm:cxn modelId="{70DA8E18-B27C-43F7-95EC-2E5191773CED}" srcId="{8BBAA6D7-30E5-4798-A114-26AC1166763C}" destId="{FB85B4AB-F233-41B1-A497-2ED19B7B05B1}" srcOrd="0" destOrd="0" parTransId="{6F442504-F40A-477A-AD9C-1F93041F66DB}" sibTransId="{10229D1D-A38E-4AD8-AEA5-7908164AB758}"/>
    <dgm:cxn modelId="{0AA61ADC-6EA9-47F3-BB40-5D122C46D8BA}" type="presOf" srcId="{433E2139-F45E-405F-8168-928EC0A1B615}" destId="{38F3C3F3-9762-4572-8866-1B3DFDC6407D}" srcOrd="0" destOrd="0" presId="urn:microsoft.com/office/officeart/2005/8/layout/hierarchy2"/>
    <dgm:cxn modelId="{C7F76A24-5A77-46AB-823D-B8C7F9B67FBA}" type="presOf" srcId="{C1607197-F0AA-475C-A8CB-8E3757781A71}" destId="{79AF3B63-2A81-4147-8C67-C9B9DED1511B}" srcOrd="0" destOrd="0" presId="urn:microsoft.com/office/officeart/2005/8/layout/hierarchy2"/>
    <dgm:cxn modelId="{8B386D3E-A118-409F-987D-6F1C00A89B7B}" type="presOf" srcId="{C25099D5-0539-40EF-AA77-C6CF8737FEEA}" destId="{B682A0BE-9607-4425-B12B-92490348E6F8}" srcOrd="0" destOrd="0" presId="urn:microsoft.com/office/officeart/2005/8/layout/hierarchy2"/>
    <dgm:cxn modelId="{30DA5A2A-9A27-4BF4-A4E4-EDA7C9F563A2}" type="presOf" srcId="{BD4CE103-1CB4-4A41-99BD-4EA26B688582}" destId="{3D3C5DD4-4A5F-40AE-9D79-ED14CC6A447B}" srcOrd="1" destOrd="0" presId="urn:microsoft.com/office/officeart/2005/8/layout/hierarchy2"/>
    <dgm:cxn modelId="{A4894BAD-8526-482F-A367-349F1C4A5F06}" srcId="{687AA0C5-74FF-42AA-B561-982289A0367F}" destId="{BFE8BF96-0FA0-4B11-9A05-E29194199391}" srcOrd="0" destOrd="0" parTransId="{03FE3327-8B4B-4511-A787-759ACBA49D7A}" sibTransId="{52F8F95A-B8BC-4F45-9FAD-E2C750F58E86}"/>
    <dgm:cxn modelId="{8AE03157-7DD2-4282-BEB1-95C3551AB4AF}" srcId="{13C2CB81-320D-4A0D-A2BF-54BC7F5A33FB}" destId="{433E2139-F45E-405F-8168-928EC0A1B615}" srcOrd="1" destOrd="0" parTransId="{31F68F76-049B-4031-96F3-18CE7C11259A}" sibTransId="{1F8D092C-C622-490C-B90B-6DAF47EDFCA6}"/>
    <dgm:cxn modelId="{8D3F465A-0923-41A1-A0CF-4652D607B776}" type="presOf" srcId="{4D59F11B-34C1-4743-9DB7-28634F8D3CDC}" destId="{525F474F-7827-4763-A251-84A5023AC15C}" srcOrd="0" destOrd="0" presId="urn:microsoft.com/office/officeart/2005/8/layout/hierarchy2"/>
    <dgm:cxn modelId="{E9D898D0-9352-4AF2-85A4-F9BC4B99F364}" type="presOf" srcId="{6E7029D2-8D4B-45FB-8688-D40F88A31701}" destId="{B9D5FBEF-F35C-4B1C-97BA-B1CE4AE8451E}" srcOrd="0" destOrd="0" presId="urn:microsoft.com/office/officeart/2005/8/layout/hierarchy2"/>
    <dgm:cxn modelId="{A1B8D7FD-9F4A-4EA3-829D-43C9A100B348}" type="presOf" srcId="{D8A02212-9F3A-4A53-A4E1-F7E52FBE959E}" destId="{A6552727-F9F0-4F8B-98E0-C7E0BA5A3839}" srcOrd="1" destOrd="0" presId="urn:microsoft.com/office/officeart/2005/8/layout/hierarchy2"/>
    <dgm:cxn modelId="{8388076D-AEE0-4594-8D22-F7F2A50CA61E}" type="presOf" srcId="{5E6D6C82-07F1-4610-B0B7-279FA8D1E5B4}" destId="{EF0C5087-3D58-4EA7-AB44-F24EE57C6D06}" srcOrd="0" destOrd="0" presId="urn:microsoft.com/office/officeart/2005/8/layout/hierarchy2"/>
    <dgm:cxn modelId="{7854D2B4-1B5A-4C24-9D06-B496AAF03C88}" type="presOf" srcId="{9BC608FB-B272-4806-A306-59508298EDC3}" destId="{569E991F-09E3-4537-A1F2-A11274B0F3C1}" srcOrd="1" destOrd="0" presId="urn:microsoft.com/office/officeart/2005/8/layout/hierarchy2"/>
    <dgm:cxn modelId="{B9B9D7E4-34E1-4676-AB5C-634211F1E158}" type="presOf" srcId="{AE0719DB-3D6B-4D22-BE7D-7CC20AA119FC}" destId="{132192EF-9C8D-410A-B0AD-28870435C6BF}" srcOrd="0" destOrd="0" presId="urn:microsoft.com/office/officeart/2005/8/layout/hierarchy2"/>
    <dgm:cxn modelId="{665B4D2D-C6C3-4882-BED9-9DE527E1DDDF}" type="presOf" srcId="{6C9D1F5D-DFA7-4313-9685-52CFBFC666D5}" destId="{E8848C19-DADE-4274-A4A0-6487F982BD03}" srcOrd="0" destOrd="0" presId="urn:microsoft.com/office/officeart/2005/8/layout/hierarchy2"/>
    <dgm:cxn modelId="{3D4BA063-1B8D-4603-93F9-1DC4B42DB42C}" type="presOf" srcId="{E9D621FA-6226-4D2C-B8AF-88AF24872DFC}" destId="{0C1ED422-262E-41DA-81C8-6198BD858B7D}" srcOrd="0" destOrd="0" presId="urn:microsoft.com/office/officeart/2005/8/layout/hierarchy2"/>
    <dgm:cxn modelId="{DDA8BE63-F0D1-4FBA-BB37-D6AAA0EC35B6}" type="presOf" srcId="{37837B32-E72C-4E74-8D30-065CD4D7F96B}" destId="{EFC4E490-8225-4001-B8AD-33B6EA7DA1EF}" srcOrd="0" destOrd="0" presId="urn:microsoft.com/office/officeart/2005/8/layout/hierarchy2"/>
    <dgm:cxn modelId="{6F34DB6E-F060-4F5A-B6E6-5BC7E03BC5E1}" type="presOf" srcId="{E3C98430-BEA0-4B3D-B4B5-520FE28EE564}" destId="{C6F1144E-72EF-4B32-811C-F81ED9D2E3BC}" srcOrd="0" destOrd="0" presId="urn:microsoft.com/office/officeart/2005/8/layout/hierarchy2"/>
    <dgm:cxn modelId="{9D4726B9-8944-44F3-92A6-F54884D3BE8F}" type="presOf" srcId="{4D59F11B-34C1-4743-9DB7-28634F8D3CDC}" destId="{E9DC78F4-F41E-447A-A473-D561E4F9B8D6}" srcOrd="1" destOrd="0" presId="urn:microsoft.com/office/officeart/2005/8/layout/hierarchy2"/>
    <dgm:cxn modelId="{6D048C51-ED3C-4765-A516-C22FF94E80E7}" type="presOf" srcId="{5D6AFFE6-9180-4E70-8083-B0E81EE293DF}" destId="{0F36EAEB-4832-4BAE-AE46-0A0E9C438B29}" srcOrd="0" destOrd="0" presId="urn:microsoft.com/office/officeart/2005/8/layout/hierarchy2"/>
    <dgm:cxn modelId="{AD5E4433-F64E-4C96-9761-685A768C7B72}" type="presOf" srcId="{2F78B796-4ABA-4F44-8100-DF01D5A6A9CB}" destId="{A4E17529-30A5-4953-A350-D5C8710C90EE}" srcOrd="0" destOrd="0" presId="urn:microsoft.com/office/officeart/2005/8/layout/hierarchy2"/>
    <dgm:cxn modelId="{273A4D56-2295-4704-809C-A82514F16473}" srcId="{BD158322-E2CD-41E5-9F90-6FC66EF10162}" destId="{EB1F3D1E-DDAD-4684-8192-F41AE7531855}" srcOrd="0" destOrd="0" parTransId="{F01D7663-48DE-44EC-B592-8B5630412EFF}" sibTransId="{AE5D54AE-DAC7-4D15-85BC-FB49F26A6A47}"/>
    <dgm:cxn modelId="{3901FC94-4AD2-4CD7-84B6-0659D80EF98D}" srcId="{D2FC7112-992B-4A96-ACE8-B065AB50D409}" destId="{0A5722BB-1D75-40F2-A6E7-F2C6FE6ABF87}" srcOrd="1" destOrd="0" parTransId="{5E6D6C82-07F1-4610-B0B7-279FA8D1E5B4}" sibTransId="{D182170F-A0E2-4E78-AD7E-88599B62E14E}"/>
    <dgm:cxn modelId="{4A2C733C-E5DA-40EB-A811-53CDED675E31}" type="presOf" srcId="{8DB86E2A-1E01-4296-9696-E58EBC0E267F}" destId="{744620F7-2363-4E2F-9246-5FFCC48FF185}" srcOrd="1" destOrd="0" presId="urn:microsoft.com/office/officeart/2005/8/layout/hierarchy2"/>
    <dgm:cxn modelId="{F91822BB-4BF5-4182-BCB2-5F0942681EAD}" srcId="{75BDAC50-5B74-4044-B722-137CD5F95035}" destId="{A82FBE36-6D32-4811-A38F-93995C411EA0}" srcOrd="8" destOrd="0" parTransId="{8DB86E2A-1E01-4296-9696-E58EBC0E267F}" sibTransId="{A110889D-9F2C-483E-9245-1D5C580A6088}"/>
    <dgm:cxn modelId="{31B15664-165B-4750-9029-0DB1F8572127}" type="presOf" srcId="{3A6612D8-AF6D-414F-9BE6-E54A24873AE9}" destId="{C9403235-08B5-4A0D-ABFD-C3DA0EE2AE31}" srcOrd="1" destOrd="0" presId="urn:microsoft.com/office/officeart/2005/8/layout/hierarchy2"/>
    <dgm:cxn modelId="{540082B5-6417-449A-BC66-1B31A8AEA261}" type="presOf" srcId="{6D2CC8AE-6357-4D26-9FB0-B9D6F1105670}" destId="{C18E6B85-4C4B-4320-B3C4-A64F9D6E820D}" srcOrd="1" destOrd="0" presId="urn:microsoft.com/office/officeart/2005/8/layout/hierarchy2"/>
    <dgm:cxn modelId="{E95CD5FE-D5AB-484C-8678-43D12E09C8EC}" type="presOf" srcId="{64813CB1-9935-4D1A-AFBC-2931C8CA3264}" destId="{47F690E0-5D44-404F-8C2A-97782F0FC2CA}" srcOrd="0" destOrd="0" presId="urn:microsoft.com/office/officeart/2005/8/layout/hierarchy2"/>
    <dgm:cxn modelId="{8487BBD0-CDCE-4C49-B43F-D92F18C8C3DB}" srcId="{A82FBE36-6D32-4811-A38F-93995C411EA0}" destId="{AE0719DB-3D6B-4D22-BE7D-7CC20AA119FC}" srcOrd="0" destOrd="0" parTransId="{6A7A3217-C597-4D60-987B-9BD5FFEE2B0A}" sibTransId="{DAEA6476-7A20-4FC6-9767-59EAAC2F89C3}"/>
    <dgm:cxn modelId="{EB8191DE-E9EA-4F48-8CD5-17765EEF9C77}" srcId="{D2FC7112-992B-4A96-ACE8-B065AB50D409}" destId="{C25099D5-0539-40EF-AA77-C6CF8737FEEA}" srcOrd="2" destOrd="0" parTransId="{37837B32-E72C-4E74-8D30-065CD4D7F96B}" sibTransId="{87E89F37-8D92-4D15-AEDC-7A590B998929}"/>
    <dgm:cxn modelId="{BD4682EA-A73C-415A-A53A-38AE54F90CCF}" srcId="{FB85B4AB-F233-41B1-A497-2ED19B7B05B1}" destId="{91EB3E4A-E8DD-47E3-8748-A3BDF92527F6}" srcOrd="0" destOrd="0" parTransId="{D17ADB5A-1241-426D-92E4-B816254F5E2A}" sibTransId="{71305B8F-367D-48DC-8DA8-0D94F451558A}"/>
    <dgm:cxn modelId="{F327262E-8F1D-4953-9F57-FB2D047F0EF1}" srcId="{13C2CB81-320D-4A0D-A2BF-54BC7F5A33FB}" destId="{64813CB1-9935-4D1A-AFBC-2931C8CA3264}" srcOrd="2" destOrd="0" parTransId="{31AA9031-C3B5-48F4-B7F2-7EE5BFC56569}" sibTransId="{D043457E-812B-4771-BE89-3E3F784DF71E}"/>
    <dgm:cxn modelId="{D8B28A0D-C232-433F-82E5-8F7BA29F5CD4}" type="presOf" srcId="{4AE27039-5D5B-40D1-ACCB-E7E02752FB7C}" destId="{337ED023-45C8-40A5-9992-3AE8CAEE7BC7}" srcOrd="0" destOrd="0" presId="urn:microsoft.com/office/officeart/2005/8/layout/hierarchy2"/>
    <dgm:cxn modelId="{ECEC7877-61CB-4FD9-8971-EE9D7E1EACEC}" type="presOf" srcId="{8BBAA6D7-30E5-4798-A114-26AC1166763C}" destId="{BDD0F103-3523-483E-8DB4-7603A61644DD}" srcOrd="0" destOrd="0" presId="urn:microsoft.com/office/officeart/2005/8/layout/hierarchy2"/>
    <dgm:cxn modelId="{02ADFE6E-35CB-4867-A775-3E9272630C6C}" type="presOf" srcId="{1788E8AF-1DA2-471F-90EC-3311F188D24C}" destId="{FAB9B3FF-DC5E-4517-9C9E-BDD8AF4049E6}" srcOrd="0" destOrd="0" presId="urn:microsoft.com/office/officeart/2005/8/layout/hierarchy2"/>
    <dgm:cxn modelId="{E967D972-0142-4CE8-B5E4-414F08E25C54}" type="presOf" srcId="{F678C9C9-1F5E-42BB-8313-17DB404C7447}" destId="{93F9E98C-4725-44C5-8F9E-D1B0AEC54466}" srcOrd="0" destOrd="0" presId="urn:microsoft.com/office/officeart/2005/8/layout/hierarchy2"/>
    <dgm:cxn modelId="{8B55FDC3-58B7-494E-80B2-46E64677EB0E}" type="presOf" srcId="{6741F914-43BF-495F-AE8B-B3688E046AB4}" destId="{46236D9F-89E0-455D-B25E-9696EED4D724}" srcOrd="0" destOrd="0" presId="urn:microsoft.com/office/officeart/2005/8/layout/hierarchy2"/>
    <dgm:cxn modelId="{4ACC3808-0268-4954-B4F3-B8D7F0603084}" type="presOf" srcId="{C07960EF-E812-4C7C-A802-2D50799A9D35}" destId="{B914025E-E467-4312-85F6-E44AACC48D92}" srcOrd="0" destOrd="0" presId="urn:microsoft.com/office/officeart/2005/8/layout/hierarchy2"/>
    <dgm:cxn modelId="{71D8370B-8D8A-4CE9-8EF2-464D8B412D46}" type="presOf" srcId="{BD4CE103-1CB4-4A41-99BD-4EA26B688582}" destId="{6602774F-DC2E-4F8F-BBE0-4E7990AAE679}" srcOrd="0" destOrd="0" presId="urn:microsoft.com/office/officeart/2005/8/layout/hierarchy2"/>
    <dgm:cxn modelId="{BCEDF686-5652-44F8-8FAE-FD41C628E6B9}" type="presOf" srcId="{84E55C8B-BA5C-4BF6-8C4E-2F72A5216CB4}" destId="{34BE343C-9424-4559-B413-0C3BB51240E9}" srcOrd="0" destOrd="0" presId="urn:microsoft.com/office/officeart/2005/8/layout/hierarchy2"/>
    <dgm:cxn modelId="{9FF8C43C-CF5A-4847-9D0C-0B27E3F87EF2}" type="presOf" srcId="{88280A92-B3BE-46BB-8900-B6C80973857B}" destId="{B3A5CB7A-CE02-45B8-87A5-BE60CCB5734E}" srcOrd="0" destOrd="0" presId="urn:microsoft.com/office/officeart/2005/8/layout/hierarchy2"/>
    <dgm:cxn modelId="{F016B159-272F-4357-A055-06561E2663BB}" type="presOf" srcId="{BE1377EE-B344-48ED-A6AC-2D7E38F51762}" destId="{BC049AE9-5F63-4E18-9061-F5AB86577108}" srcOrd="0" destOrd="0" presId="urn:microsoft.com/office/officeart/2005/8/layout/hierarchy2"/>
    <dgm:cxn modelId="{024D680F-786B-40D1-BFFD-6E4628001716}" type="presOf" srcId="{F331C19A-134B-4893-86E5-A671952F9DD1}" destId="{13972441-F932-4EAB-83DD-BF563DC4B275}" srcOrd="0" destOrd="0" presId="urn:microsoft.com/office/officeart/2005/8/layout/hierarchy2"/>
    <dgm:cxn modelId="{1708B9C8-2996-41D3-9221-713E262707B8}" type="presOf" srcId="{687AA0C5-74FF-42AA-B561-982289A0367F}" destId="{1565385B-7A44-412C-9C86-D89CA1303E17}" srcOrd="0" destOrd="0" presId="urn:microsoft.com/office/officeart/2005/8/layout/hierarchy2"/>
    <dgm:cxn modelId="{DC042991-9160-4AAF-9ACF-2409DE1949E0}" type="presOf" srcId="{91EB3E4A-E8DD-47E3-8748-A3BDF92527F6}" destId="{6F5286CB-278B-4D05-886F-8FB243C953C2}" srcOrd="0" destOrd="0" presId="urn:microsoft.com/office/officeart/2005/8/layout/hierarchy2"/>
    <dgm:cxn modelId="{F98D23CD-D914-47A1-B22B-3D2A0C99CF0D}" type="presOf" srcId="{400B1D70-5E88-439C-BD7A-B518649B26B0}" destId="{114BF5DD-F797-4E9E-82D5-EB3DFE52EDEA}" srcOrd="0" destOrd="0" presId="urn:microsoft.com/office/officeart/2005/8/layout/hierarchy2"/>
    <dgm:cxn modelId="{042C563C-88AB-4C9E-86CC-216B3843037D}" type="presOf" srcId="{F3B4A3B8-DA4F-4938-8B1A-4621927C619E}" destId="{53E420DE-72D5-4753-AA38-E2AA71FE17D1}" srcOrd="0" destOrd="0" presId="urn:microsoft.com/office/officeart/2005/8/layout/hierarchy2"/>
    <dgm:cxn modelId="{AD95594F-4874-4D47-8926-7954C6D7AB2E}" srcId="{7C8CF39B-BF0E-4E05-9C74-F68986A6586D}" destId="{F3B4A3B8-DA4F-4938-8B1A-4621927C619E}" srcOrd="0" destOrd="0" parTransId="{5A13C012-318F-4A4C-8260-6861E25B70A0}" sibTransId="{B96698E1-7C28-4131-96B8-82DC2BC05D0E}"/>
    <dgm:cxn modelId="{2293C2E7-33C8-443D-9359-E04ACC0BAFE1}" srcId="{F331C19A-134B-4893-86E5-A671952F9DD1}" destId="{2F78B796-4ABA-4F44-8100-DF01D5A6A9CB}" srcOrd="0" destOrd="0" parTransId="{4E602A77-66D2-48C8-8337-D7FE53515C86}" sibTransId="{847DC707-E987-418C-B751-9F4E4C262E82}"/>
    <dgm:cxn modelId="{EDD255D0-9F5C-4F85-A346-6F73F6AFDB73}" type="presOf" srcId="{750DB625-D195-48ED-BB4E-CE8001641F94}" destId="{EA41EEA0-75C2-4DAC-8966-1CA46F36CCDE}" srcOrd="0" destOrd="0" presId="urn:microsoft.com/office/officeart/2005/8/layout/hierarchy2"/>
    <dgm:cxn modelId="{32F489D9-A931-4F36-B29C-829FA477D257}" srcId="{C8F31B6D-DD5C-4A1A-9922-BE505180B47C}" destId="{E6DDAA9C-502A-4D26-B2FF-C6356F1C332C}" srcOrd="2" destOrd="0" parTransId="{74D514D4-BEFC-45C6-BED0-CEC037EBE2C8}" sibTransId="{3544820C-FA6C-42D1-82EC-37B2BB6CE4D5}"/>
    <dgm:cxn modelId="{7C8D5474-C72C-490E-B298-7FE30934A261}" srcId="{E3C98430-BEA0-4B3D-B4B5-520FE28EE564}" destId="{13C2CB81-320D-4A0D-A2BF-54BC7F5A33FB}" srcOrd="0" destOrd="0" parTransId="{005C7396-DDB3-42C0-B878-7E3EF7BBDF76}" sibTransId="{39A1FFCD-FE88-486B-AFCE-52B253C6F872}"/>
    <dgm:cxn modelId="{3CD72229-5C8E-4F8E-8215-F5D0E3F5ED3C}" type="presOf" srcId="{2734F3B7-0973-47CE-A27A-66A2818E84C6}" destId="{B6C554E8-0825-4C23-970D-41A524E52545}" srcOrd="1" destOrd="0" presId="urn:microsoft.com/office/officeart/2005/8/layout/hierarchy2"/>
    <dgm:cxn modelId="{9EF28983-3459-4BF6-B2EF-CD1817F0443E}" type="presOf" srcId="{EB1F3D1E-DDAD-4684-8192-F41AE7531855}" destId="{1DC238CC-1DF7-40C0-8564-78FFAC7E9967}" srcOrd="0" destOrd="0" presId="urn:microsoft.com/office/officeart/2005/8/layout/hierarchy2"/>
    <dgm:cxn modelId="{53ED9FB8-BE67-46C0-8E8A-082BC77E3D30}" type="presOf" srcId="{A82FBE36-6D32-4811-A38F-93995C411EA0}" destId="{BCA5A08D-B14B-48D2-A714-C67B91D9735A}" srcOrd="0" destOrd="0" presId="urn:microsoft.com/office/officeart/2005/8/layout/hierarchy2"/>
    <dgm:cxn modelId="{6C494332-F069-44FF-9C7A-971A161DEA40}" type="presOf" srcId="{37837B32-E72C-4E74-8D30-065CD4D7F96B}" destId="{8056B2E9-548C-430C-AA32-A7DF27197F82}" srcOrd="1" destOrd="0" presId="urn:microsoft.com/office/officeart/2005/8/layout/hierarchy2"/>
    <dgm:cxn modelId="{18CF65A3-16C9-4A9B-A71E-08C94553864C}" srcId="{8B08D525-0B32-4543-A31E-2D4EBBDCF114}" destId="{9E9BDE8E-2FFF-438F-A1B7-FDE7DB1AC834}" srcOrd="2" destOrd="0" parTransId="{84E55C8B-BA5C-4BF6-8C4E-2F72A5216CB4}" sibTransId="{A0509FB1-FCD9-47D9-8F3B-6BE5D2D157D0}"/>
    <dgm:cxn modelId="{4FE6A035-456B-4D9D-BB57-EEE6D8673CEB}" type="presOf" srcId="{4E602A77-66D2-48C8-8337-D7FE53515C86}" destId="{C3A64F99-9FC7-4238-8C7B-1E55C5D4A622}" srcOrd="1" destOrd="0" presId="urn:microsoft.com/office/officeart/2005/8/layout/hierarchy2"/>
    <dgm:cxn modelId="{88070B36-1242-49A8-83E9-54CC21AE7847}" srcId="{88280A92-B3BE-46BB-8900-B6C80973857B}" destId="{687AA0C5-74FF-42AA-B561-982289A0367F}" srcOrd="0" destOrd="0" parTransId="{13335DFC-6AE9-48A2-A167-CB913CDFD362}" sibTransId="{4D9FD4A6-AD95-4A8C-9766-29892B1A9C20}"/>
    <dgm:cxn modelId="{B679ADAA-93F6-4FDB-9C59-334B2ECEA173}" srcId="{FB85B4AB-F233-41B1-A497-2ED19B7B05B1}" destId="{DA322FB2-90F6-4E8E-97CF-A5EEF33149F0}" srcOrd="2" destOrd="0" parTransId="{BD4CE103-1CB4-4A41-99BD-4EA26B688582}" sibTransId="{4341FAD7-C840-4168-8B9B-42D384C261CF}"/>
    <dgm:cxn modelId="{3F4EC08E-F735-4105-AD63-CDF31B212616}" srcId="{EB1F3D1E-DDAD-4684-8192-F41AE7531855}" destId="{AB69D323-3FF9-441A-A576-780E6CE6EE94}" srcOrd="1" destOrd="0" parTransId="{8A9AB5F0-34AF-4998-A5E7-0FFE240EA285}" sibTransId="{8D08A1B5-6EEE-4BBA-A6B4-E4B8D226CA9A}"/>
    <dgm:cxn modelId="{E484EC27-6209-4DE1-BC3C-FEF4F0C67E41}" type="presOf" srcId="{5E6D6C82-07F1-4610-B0B7-279FA8D1E5B4}" destId="{64D0BC1C-E796-4D76-9DBF-BB858F2BC481}" srcOrd="1" destOrd="0" presId="urn:microsoft.com/office/officeart/2005/8/layout/hierarchy2"/>
    <dgm:cxn modelId="{7542000C-E2A3-495A-A59E-F95AB03A7B27}" type="presOf" srcId="{A967420C-9C9C-4512-BF8A-38848B071108}" destId="{A250F2E8-7F35-4073-B55A-931D143132F5}" srcOrd="1" destOrd="0" presId="urn:microsoft.com/office/officeart/2005/8/layout/hierarchy2"/>
    <dgm:cxn modelId="{3F534519-2146-4DA6-8622-DBFEF714D05F}" type="presOf" srcId="{6D869656-0378-4D8E-9B1E-9E38D2314581}" destId="{B6E5F50F-199B-46E1-9A94-818695426FB6}" srcOrd="0" destOrd="0" presId="urn:microsoft.com/office/officeart/2005/8/layout/hierarchy2"/>
    <dgm:cxn modelId="{08C56E3E-873E-4FE1-89C0-33A678D75021}" type="presOf" srcId="{733406DD-FAF2-4B43-B59E-2A411A6D8B7B}" destId="{85FE64A6-EAA2-4990-AA25-207706D2F4CB}" srcOrd="0" destOrd="0" presId="urn:microsoft.com/office/officeart/2005/8/layout/hierarchy2"/>
    <dgm:cxn modelId="{154AD602-0814-498F-8DEE-5CD44C0747F1}" type="presOf" srcId="{13335DFC-6AE9-48A2-A167-CB913CDFD362}" destId="{8D6885A9-E5E2-4757-976D-BC67628140E8}" srcOrd="1" destOrd="0" presId="urn:microsoft.com/office/officeart/2005/8/layout/hierarchy2"/>
    <dgm:cxn modelId="{9D56FDA9-B816-4A52-B5F3-4007F2E6DAB6}" type="presOf" srcId="{8B08D525-0B32-4543-A31E-2D4EBBDCF114}" destId="{082D6BEA-E9D0-4FDF-B05B-D2FD8152EFC2}" srcOrd="0" destOrd="0" presId="urn:microsoft.com/office/officeart/2005/8/layout/hierarchy2"/>
    <dgm:cxn modelId="{638D920E-3F50-4405-A033-0C463E00F089}" srcId="{BE1377EE-B344-48ED-A6AC-2D7E38F51762}" destId="{75BDAC50-5B74-4044-B722-137CD5F95035}" srcOrd="0" destOrd="0" parTransId="{519534F1-05E5-4447-903C-ED644EE09129}" sibTransId="{F812168C-6096-45B6-9F01-6BD948EB3306}"/>
    <dgm:cxn modelId="{FD4E651C-A772-436A-8056-3156E2C580E0}" srcId="{D2FC7112-992B-4A96-ACE8-B065AB50D409}" destId="{6444F2B8-E2E8-4975-840C-031702444003}" srcOrd="0" destOrd="0" parTransId="{08720F88-7BBB-4827-BA07-54404B95BB7C}" sibTransId="{94067DC6-FB43-4130-AFC3-B965FDA1051D}"/>
    <dgm:cxn modelId="{379C0DF5-853F-4465-B3FB-DC3596126CF9}" type="presOf" srcId="{BCA29FE2-088A-44CA-BCD2-B617F377B823}" destId="{40D1C0D2-7C55-43F8-BE82-C218435BA9AA}" srcOrd="1" destOrd="0" presId="urn:microsoft.com/office/officeart/2005/8/layout/hierarchy2"/>
    <dgm:cxn modelId="{A6AA8E0B-B846-477D-B5B4-11E143C52318}" type="presOf" srcId="{2734F3B7-0973-47CE-A27A-66A2818E84C6}" destId="{B938E693-09B6-468D-B8F5-BEA34420641F}" srcOrd="0" destOrd="0" presId="urn:microsoft.com/office/officeart/2005/8/layout/hierarchy2"/>
    <dgm:cxn modelId="{8CEB3CEC-0BB3-4C1E-A278-C739A4F8DAD2}" type="presOf" srcId="{18704244-A785-457F-9119-C3A53F540287}" destId="{990B8226-9EF0-4824-B884-DBD8C93B5C99}" srcOrd="1" destOrd="0" presId="urn:microsoft.com/office/officeart/2005/8/layout/hierarchy2"/>
    <dgm:cxn modelId="{CB707663-C076-410F-A2BA-327C60270467}" type="presOf" srcId="{6A7A3217-C597-4D60-987B-9BD5FFEE2B0A}" destId="{882B6B75-F60F-4DAF-8517-38EDF415C510}" srcOrd="0" destOrd="0" presId="urn:microsoft.com/office/officeart/2005/8/layout/hierarchy2"/>
    <dgm:cxn modelId="{467798AD-2B99-4415-98F8-B25DA81630E7}" srcId="{AE0719DB-3D6B-4D22-BE7D-7CC20AA119FC}" destId="{00EBC95B-B062-4E5D-80EF-039608698D96}" srcOrd="0" destOrd="0" parTransId="{400B1D70-5E88-439C-BD7A-B518649B26B0}" sibTransId="{780B2925-CB00-4B96-B8A9-46279964149B}"/>
    <dgm:cxn modelId="{CBA5C2D5-814F-425C-8DF4-3C24CA6F9F2C}" type="presOf" srcId="{6F442504-F40A-477A-AD9C-1F93041F66DB}" destId="{645F349E-83B0-424F-BB36-A924C0D8F900}" srcOrd="1" destOrd="0" presId="urn:microsoft.com/office/officeart/2005/8/layout/hierarchy2"/>
    <dgm:cxn modelId="{2B58B4F8-0F4B-4468-8D32-EEDDC4EC98F1}" type="presOf" srcId="{5A13C012-318F-4A4C-8260-6861E25B70A0}" destId="{24F35E4E-B191-46BA-A821-3CE9B99CE380}" srcOrd="0" destOrd="0" presId="urn:microsoft.com/office/officeart/2005/8/layout/hierarchy2"/>
    <dgm:cxn modelId="{0F4E8B4D-273E-40E6-8D5D-09BE76FB9A91}" type="presOf" srcId="{6444F2B8-E2E8-4975-840C-031702444003}" destId="{AF69B2CF-AC14-4A06-B90B-0191606746D9}" srcOrd="0" destOrd="0" presId="urn:microsoft.com/office/officeart/2005/8/layout/hierarchy2"/>
    <dgm:cxn modelId="{B71C7582-CEF7-474C-A254-8638B55E6F1C}" type="presOf" srcId="{D2FC7112-992B-4A96-ACE8-B065AB50D409}" destId="{57DAA66F-07F0-4C94-8C68-C277CADD2AB5}" srcOrd="0" destOrd="0" presId="urn:microsoft.com/office/officeart/2005/8/layout/hierarchy2"/>
    <dgm:cxn modelId="{DB416A27-E700-471D-8BC8-3E4E7BD632A7}" type="presOf" srcId="{74D514D4-BEFC-45C6-BED0-CEC037EBE2C8}" destId="{35ECFB6E-9434-4DFA-817F-87A106314D90}" srcOrd="1" destOrd="0" presId="urn:microsoft.com/office/officeart/2005/8/layout/hierarchy2"/>
    <dgm:cxn modelId="{643A003B-A8CB-4D93-9B0B-CCE8B9AB4390}" type="presOf" srcId="{BFE8BF96-0FA0-4B11-9A05-E29194199391}" destId="{15FEC5D5-9886-496E-BD9C-79EC29DA6DB1}" srcOrd="0" destOrd="0" presId="urn:microsoft.com/office/officeart/2005/8/layout/hierarchy2"/>
    <dgm:cxn modelId="{E043EDD5-38F5-42D1-8D1F-8F25B77EDD01}" srcId="{687AA0C5-74FF-42AA-B561-982289A0367F}" destId="{0ED59F61-868B-46C6-9C47-48258C303648}" srcOrd="1" destOrd="0" parTransId="{D12C95D5-9D97-494F-9510-030F55ED5176}" sibTransId="{2D748550-690A-4201-AC8C-728A84311CED}"/>
    <dgm:cxn modelId="{052BE845-BEC7-4B46-A4C0-0885645DAB95}" type="presOf" srcId="{1788E8AF-1DA2-471F-90EC-3311F188D24C}" destId="{EC2D38AD-7FFF-4D49-8A39-51AD36FC1B95}" srcOrd="1" destOrd="0" presId="urn:microsoft.com/office/officeart/2005/8/layout/hierarchy2"/>
    <dgm:cxn modelId="{8F9B11EC-5D21-4D1D-8BE8-058E1A8F454D}" type="presOf" srcId="{235D8CCC-96DF-4BBF-980E-0A4758B1921A}" destId="{4784E9EF-E9BE-48BE-AF87-925308AAFD03}" srcOrd="0" destOrd="0" presId="urn:microsoft.com/office/officeart/2005/8/layout/hierarchy2"/>
    <dgm:cxn modelId="{1D26D69D-741B-489F-87DF-10B17AD2229D}" type="presOf" srcId="{D12C95D5-9D97-494F-9510-030F55ED5176}" destId="{8E47DF29-6ABD-4089-B4CA-6C29AD8F41AB}" srcOrd="0" destOrd="0" presId="urn:microsoft.com/office/officeart/2005/8/layout/hierarchy2"/>
    <dgm:cxn modelId="{D639A9EA-706F-4E0A-90A2-76DBF5BC616C}" type="presOf" srcId="{16BF8097-5DDF-47C8-B998-A0C738C4C9FA}" destId="{2D56C413-4B2B-407E-AC4A-9BCA11569ED6}" srcOrd="1" destOrd="0" presId="urn:microsoft.com/office/officeart/2005/8/layout/hierarchy2"/>
    <dgm:cxn modelId="{E145F6A5-A480-45B8-AC26-3454BB4B7751}" type="presOf" srcId="{F01D7663-48DE-44EC-B592-8B5630412EFF}" destId="{D58A5C78-73E8-4C40-89B9-EC8692618DE3}" srcOrd="0" destOrd="0" presId="urn:microsoft.com/office/officeart/2005/8/layout/hierarchy2"/>
    <dgm:cxn modelId="{5A274EA1-EABC-4DC6-8B45-22A418309077}" type="presOf" srcId="{31AA9031-C3B5-48F4-B7F2-7EE5BFC56569}" destId="{C450BCC0-0DE6-49B8-A701-F451B31C25D4}" srcOrd="0" destOrd="0" presId="urn:microsoft.com/office/officeart/2005/8/layout/hierarchy2"/>
    <dgm:cxn modelId="{62B9A4AA-9D20-474D-A6D8-81F06E5DE2DE}" type="presOf" srcId="{E00FAD92-A1E5-4E13-98A6-09CA88F930B3}" destId="{360043A1-E0E5-48D9-8F88-139247B3B8BC}" srcOrd="0" destOrd="0" presId="urn:microsoft.com/office/officeart/2005/8/layout/hierarchy2"/>
    <dgm:cxn modelId="{D3D31EA2-1F09-481F-A3CC-D1B627067BDC}" type="presOf" srcId="{E00FAD92-A1E5-4E13-98A6-09CA88F930B3}" destId="{9AF569A1-C116-4C4F-9BE9-39698380DBBA}" srcOrd="1" destOrd="0" presId="urn:microsoft.com/office/officeart/2005/8/layout/hierarchy2"/>
    <dgm:cxn modelId="{B70E8DE6-AE61-4B8C-AF87-5E47161F9562}" srcId="{75BDAC50-5B74-4044-B722-137CD5F95035}" destId="{B6FD5F81-FD24-42F6-B674-379D6C3627E5}" srcOrd="6" destOrd="0" parTransId="{235D8CCC-96DF-4BBF-980E-0A4758B1921A}" sibTransId="{8E8D79F5-FF3E-4021-A90A-FA0002142437}"/>
    <dgm:cxn modelId="{2D407A7F-F7F5-45AB-8BC1-B25A9F2B0230}" type="presOf" srcId="{A967420C-9C9C-4512-BF8A-38848B071108}" destId="{3AF17396-E57C-4838-BF19-FC42CB3134B4}" srcOrd="0" destOrd="0" presId="urn:microsoft.com/office/officeart/2005/8/layout/hierarchy2"/>
    <dgm:cxn modelId="{A74F29F4-4D27-41DE-BB1A-881287B7F078}" srcId="{FB85B4AB-F233-41B1-A497-2ED19B7B05B1}" destId="{4A0729DE-A7E5-4424-AED8-5F2BC9DEF323}" srcOrd="1" destOrd="0" parTransId="{3A6612D8-AF6D-414F-9BE6-E54A24873AE9}" sibTransId="{A6ECC4C2-B8A4-4334-A0B1-820C66FEFC41}"/>
    <dgm:cxn modelId="{91E743D7-3709-4EC5-9381-290C8CF8357C}" srcId="{C8F31B6D-DD5C-4A1A-9922-BE505180B47C}" destId="{D775F252-5643-4F6C-A0DD-8F2FEF99041D}" srcOrd="0" destOrd="0" parTransId="{6C9D1F5D-DFA7-4313-9685-52CFBFC666D5}" sibTransId="{F1A5E3E8-533F-474A-A253-FFD96437B630}"/>
    <dgm:cxn modelId="{CC747BA8-097E-4777-A2BE-3EFFF6421FC1}" type="presOf" srcId="{6E7029D2-8D4B-45FB-8688-D40F88A31701}" destId="{2249355B-318B-4768-963B-F35898EA3BDE}" srcOrd="1" destOrd="0" presId="urn:microsoft.com/office/officeart/2005/8/layout/hierarchy2"/>
    <dgm:cxn modelId="{C92EC014-F8B0-4EA2-9FFC-B72C5CD15F04}" srcId="{EB1F3D1E-DDAD-4684-8192-F41AE7531855}" destId="{48D6F8B3-C59A-499B-A41F-A2F06616EBE5}" srcOrd="0" destOrd="0" parTransId="{13513974-B7AB-4714-8AA4-62B9D4E1B6C4}" sibTransId="{46E15C18-0024-4A3B-8A6A-A88079F6F8F3}"/>
    <dgm:cxn modelId="{84253157-9F28-4773-BCAD-5C1A83C5FFE8}" type="presOf" srcId="{072C7F0C-4908-4B91-A351-7630B7526FD9}" destId="{741176FC-795F-4721-945C-2990FAFA7463}" srcOrd="0" destOrd="0" presId="urn:microsoft.com/office/officeart/2005/8/layout/hierarchy2"/>
    <dgm:cxn modelId="{2B5FEC38-1995-4A0D-B8B8-FFC476257B2C}" type="presOf" srcId="{08720F88-7BBB-4827-BA07-54404B95BB7C}" destId="{2E816988-622F-4BE2-8BE9-2087D9AC4222}" srcOrd="1" destOrd="0" presId="urn:microsoft.com/office/officeart/2005/8/layout/hierarchy2"/>
    <dgm:cxn modelId="{0C51477B-9456-4994-ACBD-1CF7EDC95D89}" type="presParOf" srcId="{BC049AE9-5F63-4E18-9061-F5AB86577108}" destId="{08677488-9A01-48F5-A36F-4BC3543FBC33}" srcOrd="0" destOrd="0" presId="urn:microsoft.com/office/officeart/2005/8/layout/hierarchy2"/>
    <dgm:cxn modelId="{4664163E-CE95-435C-A752-43E00FA8B9C3}" type="presParOf" srcId="{08677488-9A01-48F5-A36F-4BC3543FBC33}" destId="{96A9F9A4-DFD5-4061-B4C2-7EDA0A6181AF}" srcOrd="0" destOrd="0" presId="urn:microsoft.com/office/officeart/2005/8/layout/hierarchy2"/>
    <dgm:cxn modelId="{CF8A3E4B-B3B9-42B4-B493-0239BAB88095}" type="presParOf" srcId="{08677488-9A01-48F5-A36F-4BC3543FBC33}" destId="{48FF5C84-2FB1-400F-8E37-0612C03F9B3B}" srcOrd="1" destOrd="0" presId="urn:microsoft.com/office/officeart/2005/8/layout/hierarchy2"/>
    <dgm:cxn modelId="{A45DBC91-983B-4314-A561-025ECF0CEBBB}" type="presParOf" srcId="{48FF5C84-2FB1-400F-8E37-0612C03F9B3B}" destId="{337ED023-45C8-40A5-9992-3AE8CAEE7BC7}" srcOrd="0" destOrd="0" presId="urn:microsoft.com/office/officeart/2005/8/layout/hierarchy2"/>
    <dgm:cxn modelId="{AAD815A0-4FB0-407A-9C0E-742BBC07E304}" type="presParOf" srcId="{337ED023-45C8-40A5-9992-3AE8CAEE7BC7}" destId="{2F7F04B8-3DBA-4C41-9FE0-E108E408F00B}" srcOrd="0" destOrd="0" presId="urn:microsoft.com/office/officeart/2005/8/layout/hierarchy2"/>
    <dgm:cxn modelId="{C370CC21-3495-482C-9539-232238CAFC75}" type="presParOf" srcId="{48FF5C84-2FB1-400F-8E37-0612C03F9B3B}" destId="{5E8F5463-454C-4C9E-9D4D-EA3E30005F5B}" srcOrd="1" destOrd="0" presId="urn:microsoft.com/office/officeart/2005/8/layout/hierarchy2"/>
    <dgm:cxn modelId="{7CAEB72E-6C21-4475-A7E9-70632C577F1B}" type="presParOf" srcId="{5E8F5463-454C-4C9E-9D4D-EA3E30005F5B}" destId="{B3A5CB7A-CE02-45B8-87A5-BE60CCB5734E}" srcOrd="0" destOrd="0" presId="urn:microsoft.com/office/officeart/2005/8/layout/hierarchy2"/>
    <dgm:cxn modelId="{B1D71704-C015-4C9D-8905-3668BE000595}" type="presParOf" srcId="{5E8F5463-454C-4C9E-9D4D-EA3E30005F5B}" destId="{41BF80D6-72A0-41C4-86B9-4D01588639FC}" srcOrd="1" destOrd="0" presId="urn:microsoft.com/office/officeart/2005/8/layout/hierarchy2"/>
    <dgm:cxn modelId="{310AA579-7CC6-42E2-AE2E-1278D10C6E40}" type="presParOf" srcId="{41BF80D6-72A0-41C4-86B9-4D01588639FC}" destId="{AC3880EF-326B-49DF-AFBD-210C03D25BF6}" srcOrd="0" destOrd="0" presId="urn:microsoft.com/office/officeart/2005/8/layout/hierarchy2"/>
    <dgm:cxn modelId="{A51E53BD-8766-4571-B3E5-1416283C1DAF}" type="presParOf" srcId="{AC3880EF-326B-49DF-AFBD-210C03D25BF6}" destId="{8D6885A9-E5E2-4757-976D-BC67628140E8}" srcOrd="0" destOrd="0" presId="urn:microsoft.com/office/officeart/2005/8/layout/hierarchy2"/>
    <dgm:cxn modelId="{7881A452-D155-4668-A51E-51F575B76014}" type="presParOf" srcId="{41BF80D6-72A0-41C4-86B9-4D01588639FC}" destId="{41D0B749-9C0F-4734-A886-F259B67A0D87}" srcOrd="1" destOrd="0" presId="urn:microsoft.com/office/officeart/2005/8/layout/hierarchy2"/>
    <dgm:cxn modelId="{37B25220-403E-44B3-AEBB-8F6E0CCC8C99}" type="presParOf" srcId="{41D0B749-9C0F-4734-A886-F259B67A0D87}" destId="{1565385B-7A44-412C-9C86-D89CA1303E17}" srcOrd="0" destOrd="0" presId="urn:microsoft.com/office/officeart/2005/8/layout/hierarchy2"/>
    <dgm:cxn modelId="{889C3FCE-3617-4F91-AFB8-D553BD389FE2}" type="presParOf" srcId="{41D0B749-9C0F-4734-A886-F259B67A0D87}" destId="{4436589F-5D25-42F0-917D-86F4B36B9EDF}" srcOrd="1" destOrd="0" presId="urn:microsoft.com/office/officeart/2005/8/layout/hierarchy2"/>
    <dgm:cxn modelId="{8E62FB17-417B-4FCB-B3E5-454C7114E285}" type="presParOf" srcId="{4436589F-5D25-42F0-917D-86F4B36B9EDF}" destId="{7AC8038A-9331-4533-A2ED-D9C75CCCEA81}" srcOrd="0" destOrd="0" presId="urn:microsoft.com/office/officeart/2005/8/layout/hierarchy2"/>
    <dgm:cxn modelId="{88000BB8-EE9F-4A1D-8492-21B74BF6C4FE}" type="presParOf" srcId="{7AC8038A-9331-4533-A2ED-D9C75CCCEA81}" destId="{625D73D9-46C2-4A49-B948-5D9F3D24FCC1}" srcOrd="0" destOrd="0" presId="urn:microsoft.com/office/officeart/2005/8/layout/hierarchy2"/>
    <dgm:cxn modelId="{2850B9A5-303A-4151-BB42-E9B0F103D79A}" type="presParOf" srcId="{4436589F-5D25-42F0-917D-86F4B36B9EDF}" destId="{903E4461-BE92-4890-A1FD-04EC8DB243FC}" srcOrd="1" destOrd="0" presId="urn:microsoft.com/office/officeart/2005/8/layout/hierarchy2"/>
    <dgm:cxn modelId="{3216703C-EDC1-4A51-BE2D-AB4A6942DF7A}" type="presParOf" srcId="{903E4461-BE92-4890-A1FD-04EC8DB243FC}" destId="{15FEC5D5-9886-496E-BD9C-79EC29DA6DB1}" srcOrd="0" destOrd="0" presId="urn:microsoft.com/office/officeart/2005/8/layout/hierarchy2"/>
    <dgm:cxn modelId="{5C591AB4-9743-4AA8-A628-C6738FE1AB88}" type="presParOf" srcId="{903E4461-BE92-4890-A1FD-04EC8DB243FC}" destId="{4E731EB5-E03D-446F-8333-6D496070592F}" srcOrd="1" destOrd="0" presId="urn:microsoft.com/office/officeart/2005/8/layout/hierarchy2"/>
    <dgm:cxn modelId="{73BAC722-3B86-44E2-8C98-F0C954CEC0F9}" type="presParOf" srcId="{4436589F-5D25-42F0-917D-86F4B36B9EDF}" destId="{8E47DF29-6ABD-4089-B4CA-6C29AD8F41AB}" srcOrd="2" destOrd="0" presId="urn:microsoft.com/office/officeart/2005/8/layout/hierarchy2"/>
    <dgm:cxn modelId="{1F321D6B-ECBF-428C-AA21-4A71ACF51C7B}" type="presParOf" srcId="{8E47DF29-6ABD-4089-B4CA-6C29AD8F41AB}" destId="{02EEDFA2-9046-47E3-873B-85AB45094D69}" srcOrd="0" destOrd="0" presId="urn:microsoft.com/office/officeart/2005/8/layout/hierarchy2"/>
    <dgm:cxn modelId="{820E1CC1-E0FE-4204-855E-C2F93BF29E15}" type="presParOf" srcId="{4436589F-5D25-42F0-917D-86F4B36B9EDF}" destId="{E56B1349-99F1-4567-8537-9FB7E6E89F9B}" srcOrd="3" destOrd="0" presId="urn:microsoft.com/office/officeart/2005/8/layout/hierarchy2"/>
    <dgm:cxn modelId="{5E87B60A-EE6C-4108-81B5-30669FE26EC3}" type="presParOf" srcId="{E56B1349-99F1-4567-8537-9FB7E6E89F9B}" destId="{C75EFB9F-778A-45E1-9D61-8AFBC0C9F2EC}" srcOrd="0" destOrd="0" presId="urn:microsoft.com/office/officeart/2005/8/layout/hierarchy2"/>
    <dgm:cxn modelId="{1E37B023-4D82-487D-B93D-7D31F2CD07B9}" type="presParOf" srcId="{E56B1349-99F1-4567-8537-9FB7E6E89F9B}" destId="{96C00B92-9973-41BE-8DED-CE0B861CE9A9}" srcOrd="1" destOrd="0" presId="urn:microsoft.com/office/officeart/2005/8/layout/hierarchy2"/>
    <dgm:cxn modelId="{20BA837A-26E7-4FE4-A223-C07DD8743CD5}" type="presParOf" srcId="{4436589F-5D25-42F0-917D-86F4B36B9EDF}" destId="{FAB9B3FF-DC5E-4517-9C9E-BDD8AF4049E6}" srcOrd="4" destOrd="0" presId="urn:microsoft.com/office/officeart/2005/8/layout/hierarchy2"/>
    <dgm:cxn modelId="{D39F796B-B676-449E-BBB8-ECFD2F47BEBE}" type="presParOf" srcId="{FAB9B3FF-DC5E-4517-9C9E-BDD8AF4049E6}" destId="{EC2D38AD-7FFF-4D49-8A39-51AD36FC1B95}" srcOrd="0" destOrd="0" presId="urn:microsoft.com/office/officeart/2005/8/layout/hierarchy2"/>
    <dgm:cxn modelId="{B62CB01B-316A-432F-9276-AD1E9780EB58}" type="presParOf" srcId="{4436589F-5D25-42F0-917D-86F4B36B9EDF}" destId="{D1A1F0E6-7A8A-4D2A-86B1-9E7036F43AEE}" srcOrd="5" destOrd="0" presId="urn:microsoft.com/office/officeart/2005/8/layout/hierarchy2"/>
    <dgm:cxn modelId="{9EE2CCE1-39B4-46C0-9423-2A25B863933F}" type="presParOf" srcId="{D1A1F0E6-7A8A-4D2A-86B1-9E7036F43AEE}" destId="{46236D9F-89E0-455D-B25E-9696EED4D724}" srcOrd="0" destOrd="0" presId="urn:microsoft.com/office/officeart/2005/8/layout/hierarchy2"/>
    <dgm:cxn modelId="{97AA1B09-1069-4204-A1F9-40D046232BBF}" type="presParOf" srcId="{D1A1F0E6-7A8A-4D2A-86B1-9E7036F43AEE}" destId="{B70EECA1-344A-4F83-8C92-14C2BAF215D0}" srcOrd="1" destOrd="0" presId="urn:microsoft.com/office/officeart/2005/8/layout/hierarchy2"/>
    <dgm:cxn modelId="{334508B6-721A-43F4-875D-6E9108296BE9}" type="presParOf" srcId="{48FF5C84-2FB1-400F-8E37-0612C03F9B3B}" destId="{B6E5F50F-199B-46E1-9A94-818695426FB6}" srcOrd="2" destOrd="0" presId="urn:microsoft.com/office/officeart/2005/8/layout/hierarchy2"/>
    <dgm:cxn modelId="{12CDDA83-7432-49B7-8131-1F3B443C05CB}" type="presParOf" srcId="{B6E5F50F-199B-46E1-9A94-818695426FB6}" destId="{9FCF46CF-BEDD-44EC-A4A1-1665C1CADE53}" srcOrd="0" destOrd="0" presId="urn:microsoft.com/office/officeart/2005/8/layout/hierarchy2"/>
    <dgm:cxn modelId="{DE654728-9E45-4948-B70A-7611975B070C}" type="presParOf" srcId="{48FF5C84-2FB1-400F-8E37-0612C03F9B3B}" destId="{694C0340-0448-4127-AB46-7DE8B07F51A5}" srcOrd="3" destOrd="0" presId="urn:microsoft.com/office/officeart/2005/8/layout/hierarchy2"/>
    <dgm:cxn modelId="{EED4C7BB-9D3D-4F41-BB9E-ACF178C1C400}" type="presParOf" srcId="{694C0340-0448-4127-AB46-7DE8B07F51A5}" destId="{13972441-F932-4EAB-83DD-BF563DC4B275}" srcOrd="0" destOrd="0" presId="urn:microsoft.com/office/officeart/2005/8/layout/hierarchy2"/>
    <dgm:cxn modelId="{12E56A16-16C2-4223-A7D8-6CA1E9F97E76}" type="presParOf" srcId="{694C0340-0448-4127-AB46-7DE8B07F51A5}" destId="{A8EF980B-4117-4065-9A1B-D684E178C58B}" srcOrd="1" destOrd="0" presId="urn:microsoft.com/office/officeart/2005/8/layout/hierarchy2"/>
    <dgm:cxn modelId="{F20A6754-BAF1-42A2-A9C8-10A53845CC96}" type="presParOf" srcId="{A8EF980B-4117-4065-9A1B-D684E178C58B}" destId="{1BE9F3E5-4ACD-4A04-AF59-B92E2A495D38}" srcOrd="0" destOrd="0" presId="urn:microsoft.com/office/officeart/2005/8/layout/hierarchy2"/>
    <dgm:cxn modelId="{0321415F-1E97-4FB3-8A71-53E9AC09F404}" type="presParOf" srcId="{1BE9F3E5-4ACD-4A04-AF59-B92E2A495D38}" destId="{C3A64F99-9FC7-4238-8C7B-1E55C5D4A622}" srcOrd="0" destOrd="0" presId="urn:microsoft.com/office/officeart/2005/8/layout/hierarchy2"/>
    <dgm:cxn modelId="{47B4C395-378C-4640-88F0-0787487DB339}" type="presParOf" srcId="{A8EF980B-4117-4065-9A1B-D684E178C58B}" destId="{7BEAF62E-9280-409A-8015-E067AF7CCB3F}" srcOrd="1" destOrd="0" presId="urn:microsoft.com/office/officeart/2005/8/layout/hierarchy2"/>
    <dgm:cxn modelId="{9C08142D-BF7A-464E-B868-380E532C0821}" type="presParOf" srcId="{7BEAF62E-9280-409A-8015-E067AF7CCB3F}" destId="{A4E17529-30A5-4953-A350-D5C8710C90EE}" srcOrd="0" destOrd="0" presId="urn:microsoft.com/office/officeart/2005/8/layout/hierarchy2"/>
    <dgm:cxn modelId="{FE6F94CA-9388-46CC-BE4E-39DAD214C4EB}" type="presParOf" srcId="{7BEAF62E-9280-409A-8015-E067AF7CCB3F}" destId="{8ED4E251-0886-4EEF-B48A-C9AE934F2E52}" srcOrd="1" destOrd="0" presId="urn:microsoft.com/office/officeart/2005/8/layout/hierarchy2"/>
    <dgm:cxn modelId="{68DB2EC5-230D-43BE-A025-5D935F0EE688}" type="presParOf" srcId="{8ED4E251-0886-4EEF-B48A-C9AE934F2E52}" destId="{EA41EEA0-75C2-4DAC-8966-1CA46F36CCDE}" srcOrd="0" destOrd="0" presId="urn:microsoft.com/office/officeart/2005/8/layout/hierarchy2"/>
    <dgm:cxn modelId="{23969649-C7B9-4524-ABC9-042A5C4D7DDE}" type="presParOf" srcId="{EA41EEA0-75C2-4DAC-8966-1CA46F36CCDE}" destId="{FD92D769-E404-441E-BBD2-A2CC1A6F1FA4}" srcOrd="0" destOrd="0" presId="urn:microsoft.com/office/officeart/2005/8/layout/hierarchy2"/>
    <dgm:cxn modelId="{7FF84303-66ED-4682-BF11-D30133BD4BEF}" type="presParOf" srcId="{8ED4E251-0886-4EEF-B48A-C9AE934F2E52}" destId="{E8A574D8-F98A-48A4-B74B-E0F36765223A}" srcOrd="1" destOrd="0" presId="urn:microsoft.com/office/officeart/2005/8/layout/hierarchy2"/>
    <dgm:cxn modelId="{72092E1A-AA1C-4CFB-B363-69E76D202DE1}" type="presParOf" srcId="{E8A574D8-F98A-48A4-B74B-E0F36765223A}" destId="{CC953D44-9432-4C9D-AC5B-D4B91F36F0E3}" srcOrd="0" destOrd="0" presId="urn:microsoft.com/office/officeart/2005/8/layout/hierarchy2"/>
    <dgm:cxn modelId="{7B2EFAD6-AC44-4FF3-9F39-A94C59F82B6F}" type="presParOf" srcId="{E8A574D8-F98A-48A4-B74B-E0F36765223A}" destId="{E56D8A15-B71B-48F8-BF4B-7489295B4FD1}" srcOrd="1" destOrd="0" presId="urn:microsoft.com/office/officeart/2005/8/layout/hierarchy2"/>
    <dgm:cxn modelId="{70CAC767-8C65-442B-AB4A-06438114C805}" type="presParOf" srcId="{A8EF980B-4117-4065-9A1B-D684E178C58B}" destId="{525F474F-7827-4763-A251-84A5023AC15C}" srcOrd="2" destOrd="0" presId="urn:microsoft.com/office/officeart/2005/8/layout/hierarchy2"/>
    <dgm:cxn modelId="{3D7C4043-FAAB-4EEC-9A95-19ED866A85ED}" type="presParOf" srcId="{525F474F-7827-4763-A251-84A5023AC15C}" destId="{E9DC78F4-F41E-447A-A473-D561E4F9B8D6}" srcOrd="0" destOrd="0" presId="urn:microsoft.com/office/officeart/2005/8/layout/hierarchy2"/>
    <dgm:cxn modelId="{D513DD3A-B7EA-4172-9034-3290C43A579F}" type="presParOf" srcId="{A8EF980B-4117-4065-9A1B-D684E178C58B}" destId="{9F4E6961-21B3-4B89-9A84-14F7E6BA0C69}" srcOrd="3" destOrd="0" presId="urn:microsoft.com/office/officeart/2005/8/layout/hierarchy2"/>
    <dgm:cxn modelId="{DF0BC192-9008-41C1-A094-FAB76FB8DE0B}" type="presParOf" srcId="{9F4E6961-21B3-4B89-9A84-14F7E6BA0C69}" destId="{203C75E6-4A29-4302-B482-13D0A43EA07D}" srcOrd="0" destOrd="0" presId="urn:microsoft.com/office/officeart/2005/8/layout/hierarchy2"/>
    <dgm:cxn modelId="{6F0FD516-835D-4B6C-AEE0-D788411FEA52}" type="presParOf" srcId="{9F4E6961-21B3-4B89-9A84-14F7E6BA0C69}" destId="{850F7B4A-023C-4397-A019-6321CF1279C0}" srcOrd="1" destOrd="0" presId="urn:microsoft.com/office/officeart/2005/8/layout/hierarchy2"/>
    <dgm:cxn modelId="{F2688D5B-938B-48D8-932D-08F268B320F2}" type="presParOf" srcId="{850F7B4A-023C-4397-A019-6321CF1279C0}" destId="{E8848C19-DADE-4274-A4A0-6487F982BD03}" srcOrd="0" destOrd="0" presId="urn:microsoft.com/office/officeart/2005/8/layout/hierarchy2"/>
    <dgm:cxn modelId="{84FA2369-FE37-4E72-80CE-80A26E615AE9}" type="presParOf" srcId="{E8848C19-DADE-4274-A4A0-6487F982BD03}" destId="{975BDF49-A3D5-4E1B-87E1-657D1A44D9B2}" srcOrd="0" destOrd="0" presId="urn:microsoft.com/office/officeart/2005/8/layout/hierarchy2"/>
    <dgm:cxn modelId="{21229E57-6F48-42BD-9AD5-B9C507408AC7}" type="presParOf" srcId="{850F7B4A-023C-4397-A019-6321CF1279C0}" destId="{E35C567E-AE5D-413B-ABA0-57EC0F6EE32E}" srcOrd="1" destOrd="0" presId="urn:microsoft.com/office/officeart/2005/8/layout/hierarchy2"/>
    <dgm:cxn modelId="{E3DFF4A1-C7D0-4082-BC30-BABC547D21C8}" type="presParOf" srcId="{E35C567E-AE5D-413B-ABA0-57EC0F6EE32E}" destId="{B5D679E7-1F54-44FC-9C59-696C545FAD38}" srcOrd="0" destOrd="0" presId="urn:microsoft.com/office/officeart/2005/8/layout/hierarchy2"/>
    <dgm:cxn modelId="{A54C82DF-DC7A-4968-8588-12733A7046F2}" type="presParOf" srcId="{E35C567E-AE5D-413B-ABA0-57EC0F6EE32E}" destId="{7154F81F-2BCE-43E1-B6C5-ABBFB06FFA50}" srcOrd="1" destOrd="0" presId="urn:microsoft.com/office/officeart/2005/8/layout/hierarchy2"/>
    <dgm:cxn modelId="{4449CC50-376F-4D6B-A118-041DE8A9D939}" type="presParOf" srcId="{850F7B4A-023C-4397-A019-6321CF1279C0}" destId="{34291236-0940-4309-B63A-D58FA772F0C5}" srcOrd="2" destOrd="0" presId="urn:microsoft.com/office/officeart/2005/8/layout/hierarchy2"/>
    <dgm:cxn modelId="{6D825F0B-B7B5-4EB9-A4D8-CDAA3ADD9E33}" type="presParOf" srcId="{34291236-0940-4309-B63A-D58FA772F0C5}" destId="{BC1A9613-6AAD-4E73-97F7-31AFF74A55DC}" srcOrd="0" destOrd="0" presId="urn:microsoft.com/office/officeart/2005/8/layout/hierarchy2"/>
    <dgm:cxn modelId="{F3A5E095-2F8C-4765-B143-6F79B517918D}" type="presParOf" srcId="{850F7B4A-023C-4397-A019-6321CF1279C0}" destId="{C79BFFD1-1DF5-498D-8BFD-0DC6E8251881}" srcOrd="3" destOrd="0" presId="urn:microsoft.com/office/officeart/2005/8/layout/hierarchy2"/>
    <dgm:cxn modelId="{63F10F9D-8C2C-4F83-8769-78A78552E11A}" type="presParOf" srcId="{C79BFFD1-1DF5-498D-8BFD-0DC6E8251881}" destId="{D4B2A44C-BFB9-4D00-88EC-5443A6559B37}" srcOrd="0" destOrd="0" presId="urn:microsoft.com/office/officeart/2005/8/layout/hierarchy2"/>
    <dgm:cxn modelId="{B6849BD0-D999-4982-BE95-CFD4CB3583CC}" type="presParOf" srcId="{C79BFFD1-1DF5-498D-8BFD-0DC6E8251881}" destId="{ED73F49F-63A4-43E7-BBAF-59B1BB19BE4F}" srcOrd="1" destOrd="0" presId="urn:microsoft.com/office/officeart/2005/8/layout/hierarchy2"/>
    <dgm:cxn modelId="{711FCB15-02E6-471F-B0A2-848B61B0C14C}" type="presParOf" srcId="{850F7B4A-023C-4397-A019-6321CF1279C0}" destId="{554B19DA-29A4-4254-A8F5-1BBE5EE24F50}" srcOrd="4" destOrd="0" presId="urn:microsoft.com/office/officeart/2005/8/layout/hierarchy2"/>
    <dgm:cxn modelId="{C33704BC-0DDC-4411-B0AF-8D7ADFDBCB28}" type="presParOf" srcId="{554B19DA-29A4-4254-A8F5-1BBE5EE24F50}" destId="{35ECFB6E-9434-4DFA-817F-87A106314D90}" srcOrd="0" destOrd="0" presId="urn:microsoft.com/office/officeart/2005/8/layout/hierarchy2"/>
    <dgm:cxn modelId="{8B3FDBBA-7291-4DFE-B423-71D3368256D7}" type="presParOf" srcId="{850F7B4A-023C-4397-A019-6321CF1279C0}" destId="{CEBD386B-6E4F-4568-8E6E-346858A276A9}" srcOrd="5" destOrd="0" presId="urn:microsoft.com/office/officeart/2005/8/layout/hierarchy2"/>
    <dgm:cxn modelId="{B76DE1AE-B337-45AA-AF28-4412773208F3}" type="presParOf" srcId="{CEBD386B-6E4F-4568-8E6E-346858A276A9}" destId="{C4AFCD3D-AA31-410D-B59C-3703539676A8}" srcOrd="0" destOrd="0" presId="urn:microsoft.com/office/officeart/2005/8/layout/hierarchy2"/>
    <dgm:cxn modelId="{A318BE33-EA78-47A0-BCB4-F9E6ED77D291}" type="presParOf" srcId="{CEBD386B-6E4F-4568-8E6E-346858A276A9}" destId="{D1B68504-9C23-4D12-91F3-16CE11B356A3}" srcOrd="1" destOrd="0" presId="urn:microsoft.com/office/officeart/2005/8/layout/hierarchy2"/>
    <dgm:cxn modelId="{F9AE5C57-3C29-415B-807C-DE541D7BCCBD}" type="presParOf" srcId="{48FF5C84-2FB1-400F-8E37-0612C03F9B3B}" destId="{0C1ED422-262E-41DA-81C8-6198BD858B7D}" srcOrd="4" destOrd="0" presId="urn:microsoft.com/office/officeart/2005/8/layout/hierarchy2"/>
    <dgm:cxn modelId="{F40634E0-404B-4B89-B7B7-E1D7BEC50EC2}" type="presParOf" srcId="{0C1ED422-262E-41DA-81C8-6198BD858B7D}" destId="{F74BD30E-8E10-4EAD-8C66-0D63BB5DA65E}" srcOrd="0" destOrd="0" presId="urn:microsoft.com/office/officeart/2005/8/layout/hierarchy2"/>
    <dgm:cxn modelId="{6575F112-F910-4946-8076-9E852ED49450}" type="presParOf" srcId="{48FF5C84-2FB1-400F-8E37-0612C03F9B3B}" destId="{9BFA7F8D-40B3-4FF7-883E-14A4700C8C10}" srcOrd="5" destOrd="0" presId="urn:microsoft.com/office/officeart/2005/8/layout/hierarchy2"/>
    <dgm:cxn modelId="{2F7685FF-A419-4B91-AF56-BD68E8A0BCB1}" type="presParOf" srcId="{9BFA7F8D-40B3-4FF7-883E-14A4700C8C10}" destId="{08409F21-3178-45A4-ACCC-B1AF878F587B}" srcOrd="0" destOrd="0" presId="urn:microsoft.com/office/officeart/2005/8/layout/hierarchy2"/>
    <dgm:cxn modelId="{CFC94DC7-8CF4-48D6-A581-E61587CE9869}" type="presParOf" srcId="{9BFA7F8D-40B3-4FF7-883E-14A4700C8C10}" destId="{6CB123AB-7C54-4633-ABCE-D78C08B621D7}" srcOrd="1" destOrd="0" presId="urn:microsoft.com/office/officeart/2005/8/layout/hierarchy2"/>
    <dgm:cxn modelId="{81355924-046E-4217-8FE9-07CA17FADC61}" type="presParOf" srcId="{6CB123AB-7C54-4633-ABCE-D78C08B621D7}" destId="{1040CDA1-481D-447C-BA80-4AD748E599EC}" srcOrd="0" destOrd="0" presId="urn:microsoft.com/office/officeart/2005/8/layout/hierarchy2"/>
    <dgm:cxn modelId="{A3EBEE99-B199-4C45-8372-CE0C53147FC3}" type="presParOf" srcId="{1040CDA1-481D-447C-BA80-4AD748E599EC}" destId="{2D56C413-4B2B-407E-AC4A-9BCA11569ED6}" srcOrd="0" destOrd="0" presId="urn:microsoft.com/office/officeart/2005/8/layout/hierarchy2"/>
    <dgm:cxn modelId="{F8DA6999-1C63-4D78-B34C-58ED98318F17}" type="presParOf" srcId="{6CB123AB-7C54-4633-ABCE-D78C08B621D7}" destId="{B1D8B46E-70BF-4257-ADE5-B12C20B9858D}" srcOrd="1" destOrd="0" presId="urn:microsoft.com/office/officeart/2005/8/layout/hierarchy2"/>
    <dgm:cxn modelId="{0C0665F2-79C4-43E9-AF4C-CE3DF79019DF}" type="presParOf" srcId="{B1D8B46E-70BF-4257-ADE5-B12C20B9858D}" destId="{12431656-A85B-46CC-888A-9BEEC782AA75}" srcOrd="0" destOrd="0" presId="urn:microsoft.com/office/officeart/2005/8/layout/hierarchy2"/>
    <dgm:cxn modelId="{3762C577-1CAB-4346-AC66-263DE125C3A2}" type="presParOf" srcId="{B1D8B46E-70BF-4257-ADE5-B12C20B9858D}" destId="{80E761FD-EB0C-4943-9802-8CC1D0E816ED}" srcOrd="1" destOrd="0" presId="urn:microsoft.com/office/officeart/2005/8/layout/hierarchy2"/>
    <dgm:cxn modelId="{17FE4BC5-DCCC-43FA-8AEC-2B79F750091D}" type="presParOf" srcId="{80E761FD-EB0C-4943-9802-8CC1D0E816ED}" destId="{24F35E4E-B191-46BA-A821-3CE9B99CE380}" srcOrd="0" destOrd="0" presId="urn:microsoft.com/office/officeart/2005/8/layout/hierarchy2"/>
    <dgm:cxn modelId="{5416E7F7-0097-43A2-AA2A-1EA0B4E9EF62}" type="presParOf" srcId="{24F35E4E-B191-46BA-A821-3CE9B99CE380}" destId="{59E151A8-34BB-4053-B1F7-BD5905C1D59D}" srcOrd="0" destOrd="0" presId="urn:microsoft.com/office/officeart/2005/8/layout/hierarchy2"/>
    <dgm:cxn modelId="{0C65F966-6371-41B8-A6BC-23602C01AD46}" type="presParOf" srcId="{80E761FD-EB0C-4943-9802-8CC1D0E816ED}" destId="{30020A55-F49E-4E73-9C9B-7EAF55BA861D}" srcOrd="1" destOrd="0" presId="urn:microsoft.com/office/officeart/2005/8/layout/hierarchy2"/>
    <dgm:cxn modelId="{D921F7FE-975D-4BBE-8363-49B95F515152}" type="presParOf" srcId="{30020A55-F49E-4E73-9C9B-7EAF55BA861D}" destId="{53E420DE-72D5-4753-AA38-E2AA71FE17D1}" srcOrd="0" destOrd="0" presId="urn:microsoft.com/office/officeart/2005/8/layout/hierarchy2"/>
    <dgm:cxn modelId="{B40CA2CA-75A1-4A99-ADD6-74C6864DC503}" type="presParOf" srcId="{30020A55-F49E-4E73-9C9B-7EAF55BA861D}" destId="{3A5546A7-71B0-4CD5-A582-500DEFFE18DA}" srcOrd="1" destOrd="0" presId="urn:microsoft.com/office/officeart/2005/8/layout/hierarchy2"/>
    <dgm:cxn modelId="{49089448-25D9-49C9-9A48-5784DD2637E4}" type="presParOf" srcId="{80E761FD-EB0C-4943-9802-8CC1D0E816ED}" destId="{85FE64A6-EAA2-4990-AA25-207706D2F4CB}" srcOrd="2" destOrd="0" presId="urn:microsoft.com/office/officeart/2005/8/layout/hierarchy2"/>
    <dgm:cxn modelId="{AC2D62B9-B39C-4618-8AF8-7BDEE2511679}" type="presParOf" srcId="{85FE64A6-EAA2-4990-AA25-207706D2F4CB}" destId="{D2F5D5BC-9E4F-4D64-B0D3-A5D9CB3520B1}" srcOrd="0" destOrd="0" presId="urn:microsoft.com/office/officeart/2005/8/layout/hierarchy2"/>
    <dgm:cxn modelId="{CDBBB2C6-D150-4E82-AAD0-ED7206FC201D}" type="presParOf" srcId="{80E761FD-EB0C-4943-9802-8CC1D0E816ED}" destId="{568A40AA-6803-4B23-8FFF-13BE6BC6D9BF}" srcOrd="3" destOrd="0" presId="urn:microsoft.com/office/officeart/2005/8/layout/hierarchy2"/>
    <dgm:cxn modelId="{49160E82-E5CD-46CB-BA76-38DD8B8DC83F}" type="presParOf" srcId="{568A40AA-6803-4B23-8FFF-13BE6BC6D9BF}" destId="{741176FC-795F-4721-945C-2990FAFA7463}" srcOrd="0" destOrd="0" presId="urn:microsoft.com/office/officeart/2005/8/layout/hierarchy2"/>
    <dgm:cxn modelId="{5D1210C7-6E42-4195-9B91-3AE54001B132}" type="presParOf" srcId="{568A40AA-6803-4B23-8FFF-13BE6BC6D9BF}" destId="{6ED7089C-9E83-4F92-AE2B-0ABEDCCC575B}" srcOrd="1" destOrd="0" presId="urn:microsoft.com/office/officeart/2005/8/layout/hierarchy2"/>
    <dgm:cxn modelId="{391A5E7F-CC4E-43A3-AF25-0F3A6DDEDC56}" type="presParOf" srcId="{80E761FD-EB0C-4943-9802-8CC1D0E816ED}" destId="{5336016E-C103-4A39-91B5-393BC89A42F1}" srcOrd="4" destOrd="0" presId="urn:microsoft.com/office/officeart/2005/8/layout/hierarchy2"/>
    <dgm:cxn modelId="{42346B19-7D7B-457E-B21D-714C3EBEBF53}" type="presParOf" srcId="{5336016E-C103-4A39-91B5-393BC89A42F1}" destId="{A6552727-F9F0-4F8B-98E0-C7E0BA5A3839}" srcOrd="0" destOrd="0" presId="urn:microsoft.com/office/officeart/2005/8/layout/hierarchy2"/>
    <dgm:cxn modelId="{A963FC41-E417-48A7-8137-0D5C03401CB5}" type="presParOf" srcId="{80E761FD-EB0C-4943-9802-8CC1D0E816ED}" destId="{B5FA551F-AD3A-4B58-907D-62B177C0BE2D}" srcOrd="5" destOrd="0" presId="urn:microsoft.com/office/officeart/2005/8/layout/hierarchy2"/>
    <dgm:cxn modelId="{499D8EC2-264B-46DE-8926-60EA120132AA}" type="presParOf" srcId="{B5FA551F-AD3A-4B58-907D-62B177C0BE2D}" destId="{79AF3B63-2A81-4147-8C67-C9B9DED1511B}" srcOrd="0" destOrd="0" presId="urn:microsoft.com/office/officeart/2005/8/layout/hierarchy2"/>
    <dgm:cxn modelId="{D89E0AF1-3471-4669-B586-32DCB44E618E}" type="presParOf" srcId="{B5FA551F-AD3A-4B58-907D-62B177C0BE2D}" destId="{D5DF5A73-8BB3-48C0-9A9C-B4DE27257730}" srcOrd="1" destOrd="0" presId="urn:microsoft.com/office/officeart/2005/8/layout/hierarchy2"/>
    <dgm:cxn modelId="{0136ABC6-300B-45BE-BB7F-54E54F2E637D}" type="presParOf" srcId="{48FF5C84-2FB1-400F-8E37-0612C03F9B3B}" destId="{97B022C6-5F61-4357-8ADD-8D52F43A3D67}" srcOrd="6" destOrd="0" presId="urn:microsoft.com/office/officeart/2005/8/layout/hierarchy2"/>
    <dgm:cxn modelId="{B91C1E5F-C3C7-4E7A-B45F-55217E65650B}" type="presParOf" srcId="{97B022C6-5F61-4357-8ADD-8D52F43A3D67}" destId="{B1304E81-DCEA-4224-B8EA-94C9B00313BB}" srcOrd="0" destOrd="0" presId="urn:microsoft.com/office/officeart/2005/8/layout/hierarchy2"/>
    <dgm:cxn modelId="{E641F75F-FB11-47E0-B9CB-B2047A3350C0}" type="presParOf" srcId="{48FF5C84-2FB1-400F-8E37-0612C03F9B3B}" destId="{F90F281B-A7E8-4824-BE88-B03AB2F069E7}" srcOrd="7" destOrd="0" presId="urn:microsoft.com/office/officeart/2005/8/layout/hierarchy2"/>
    <dgm:cxn modelId="{9BBE90F9-DB6C-4E62-91AA-7803F4575125}" type="presParOf" srcId="{F90F281B-A7E8-4824-BE88-B03AB2F069E7}" destId="{C6F1144E-72EF-4B32-811C-F81ED9D2E3BC}" srcOrd="0" destOrd="0" presId="urn:microsoft.com/office/officeart/2005/8/layout/hierarchy2"/>
    <dgm:cxn modelId="{4D7DADB1-0F6B-4283-9406-C6EB91103551}" type="presParOf" srcId="{F90F281B-A7E8-4824-BE88-B03AB2F069E7}" destId="{F181DDE5-F75E-4FCB-8FFD-67E4299F32BE}" srcOrd="1" destOrd="0" presId="urn:microsoft.com/office/officeart/2005/8/layout/hierarchy2"/>
    <dgm:cxn modelId="{0851380B-6EB1-4892-9A1F-327A26DD3559}" type="presParOf" srcId="{F181DDE5-F75E-4FCB-8FFD-67E4299F32BE}" destId="{7E6D0565-94A4-43BE-BDD8-65AB545064DA}" srcOrd="0" destOrd="0" presId="urn:microsoft.com/office/officeart/2005/8/layout/hierarchy2"/>
    <dgm:cxn modelId="{A1F1F671-F32D-4B43-B2DB-D13F3782707F}" type="presParOf" srcId="{7E6D0565-94A4-43BE-BDD8-65AB545064DA}" destId="{7EAA39AC-C51A-44FE-81E6-D8BD8AD220CA}" srcOrd="0" destOrd="0" presId="urn:microsoft.com/office/officeart/2005/8/layout/hierarchy2"/>
    <dgm:cxn modelId="{0520BFC9-27F0-44E2-80E6-E93BD0CD2D29}" type="presParOf" srcId="{F181DDE5-F75E-4FCB-8FFD-67E4299F32BE}" destId="{E88049F1-1DA2-4BBF-8E33-1D202DC1CD8B}" srcOrd="1" destOrd="0" presId="urn:microsoft.com/office/officeart/2005/8/layout/hierarchy2"/>
    <dgm:cxn modelId="{AA0BAC3C-DEE2-4E98-AEEA-23B2896A419A}" type="presParOf" srcId="{E88049F1-1DA2-4BBF-8E33-1D202DC1CD8B}" destId="{49CE301B-9B5C-460D-BDD4-3C20351D0911}" srcOrd="0" destOrd="0" presId="urn:microsoft.com/office/officeart/2005/8/layout/hierarchy2"/>
    <dgm:cxn modelId="{50F856FE-1168-45E6-B80F-2B6A15A08DCC}" type="presParOf" srcId="{E88049F1-1DA2-4BBF-8E33-1D202DC1CD8B}" destId="{E59332EC-6DE3-4A85-AAB3-AAF368B46BE3}" srcOrd="1" destOrd="0" presId="urn:microsoft.com/office/officeart/2005/8/layout/hierarchy2"/>
    <dgm:cxn modelId="{6864728D-7980-4E46-98E4-2D76500FFA74}" type="presParOf" srcId="{E59332EC-6DE3-4A85-AAB3-AAF368B46BE3}" destId="{3AF17396-E57C-4838-BF19-FC42CB3134B4}" srcOrd="0" destOrd="0" presId="urn:microsoft.com/office/officeart/2005/8/layout/hierarchy2"/>
    <dgm:cxn modelId="{401A8BA4-7941-43A3-809E-A990C6651DC0}" type="presParOf" srcId="{3AF17396-E57C-4838-BF19-FC42CB3134B4}" destId="{A250F2E8-7F35-4073-B55A-931D143132F5}" srcOrd="0" destOrd="0" presId="urn:microsoft.com/office/officeart/2005/8/layout/hierarchy2"/>
    <dgm:cxn modelId="{5780D56A-2FB9-4659-8643-0F4500CF2010}" type="presParOf" srcId="{E59332EC-6DE3-4A85-AAB3-AAF368B46BE3}" destId="{385253F5-3BCE-438F-B9AC-945ED805F161}" srcOrd="1" destOrd="0" presId="urn:microsoft.com/office/officeart/2005/8/layout/hierarchy2"/>
    <dgm:cxn modelId="{10808791-B758-4191-975C-768EACAD1BD7}" type="presParOf" srcId="{385253F5-3BCE-438F-B9AC-945ED805F161}" destId="{93F9E98C-4725-44C5-8F9E-D1B0AEC54466}" srcOrd="0" destOrd="0" presId="urn:microsoft.com/office/officeart/2005/8/layout/hierarchy2"/>
    <dgm:cxn modelId="{0A8B53B7-7525-4898-B65C-C86FE3A83892}" type="presParOf" srcId="{385253F5-3BCE-438F-B9AC-945ED805F161}" destId="{6609E1EA-5D1A-4291-B3B7-7C124FC60034}" srcOrd="1" destOrd="0" presId="urn:microsoft.com/office/officeart/2005/8/layout/hierarchy2"/>
    <dgm:cxn modelId="{90E33943-D00A-4B69-A3C7-18C799CC6366}" type="presParOf" srcId="{E59332EC-6DE3-4A85-AAB3-AAF368B46BE3}" destId="{0AF6C628-EB7E-4206-A2A5-594729A95922}" srcOrd="2" destOrd="0" presId="urn:microsoft.com/office/officeart/2005/8/layout/hierarchy2"/>
    <dgm:cxn modelId="{69582521-AC21-4FF0-BF35-D5004A2D4AAC}" type="presParOf" srcId="{0AF6C628-EB7E-4206-A2A5-594729A95922}" destId="{8D87E738-555A-4B6C-9211-A63482323509}" srcOrd="0" destOrd="0" presId="urn:microsoft.com/office/officeart/2005/8/layout/hierarchy2"/>
    <dgm:cxn modelId="{DDBA687D-1EBF-406C-AED2-65A5DA783AC6}" type="presParOf" srcId="{E59332EC-6DE3-4A85-AAB3-AAF368B46BE3}" destId="{139D993E-B12B-4D0A-A0FD-DA7B0C441D30}" srcOrd="3" destOrd="0" presId="urn:microsoft.com/office/officeart/2005/8/layout/hierarchy2"/>
    <dgm:cxn modelId="{8158FF5A-58F6-4B34-A463-A1606D609725}" type="presParOf" srcId="{139D993E-B12B-4D0A-A0FD-DA7B0C441D30}" destId="{38F3C3F3-9762-4572-8866-1B3DFDC6407D}" srcOrd="0" destOrd="0" presId="urn:microsoft.com/office/officeart/2005/8/layout/hierarchy2"/>
    <dgm:cxn modelId="{AFDC8A73-FCB5-4B72-96BE-EE4BF80BE079}" type="presParOf" srcId="{139D993E-B12B-4D0A-A0FD-DA7B0C441D30}" destId="{47E94D40-AEAE-4696-9CAD-A7E9368B58F0}" srcOrd="1" destOrd="0" presId="urn:microsoft.com/office/officeart/2005/8/layout/hierarchy2"/>
    <dgm:cxn modelId="{8F31BEAB-C60B-4ED9-A837-C1FFA6C0991A}" type="presParOf" srcId="{E59332EC-6DE3-4A85-AAB3-AAF368B46BE3}" destId="{C450BCC0-0DE6-49B8-A701-F451B31C25D4}" srcOrd="4" destOrd="0" presId="urn:microsoft.com/office/officeart/2005/8/layout/hierarchy2"/>
    <dgm:cxn modelId="{FBE8C45B-444B-4F4E-9D89-EF9C6428F6FC}" type="presParOf" srcId="{C450BCC0-0DE6-49B8-A701-F451B31C25D4}" destId="{BD040C57-75D4-460D-AEEF-AEE0B9F0A7A8}" srcOrd="0" destOrd="0" presId="urn:microsoft.com/office/officeart/2005/8/layout/hierarchy2"/>
    <dgm:cxn modelId="{2E117CE4-684A-4652-B76B-1F42A19B204C}" type="presParOf" srcId="{E59332EC-6DE3-4A85-AAB3-AAF368B46BE3}" destId="{2D0C0844-2EC2-4CF6-A185-A0BD44557EED}" srcOrd="5" destOrd="0" presId="urn:microsoft.com/office/officeart/2005/8/layout/hierarchy2"/>
    <dgm:cxn modelId="{64029845-0100-4614-97F8-8957A94ACD47}" type="presParOf" srcId="{2D0C0844-2EC2-4CF6-A185-A0BD44557EED}" destId="{47F690E0-5D44-404F-8C2A-97782F0FC2CA}" srcOrd="0" destOrd="0" presId="urn:microsoft.com/office/officeart/2005/8/layout/hierarchy2"/>
    <dgm:cxn modelId="{51C1EFA4-77F2-40AD-B861-CEDC4D5A4D78}" type="presParOf" srcId="{2D0C0844-2EC2-4CF6-A185-A0BD44557EED}" destId="{829DA2D4-25AE-42D9-A944-CD4E8D890BF5}" srcOrd="1" destOrd="0" presId="urn:microsoft.com/office/officeart/2005/8/layout/hierarchy2"/>
    <dgm:cxn modelId="{1E0302DE-0D27-4E7A-AAB3-42A358F774BF}" type="presParOf" srcId="{48FF5C84-2FB1-400F-8E37-0612C03F9B3B}" destId="{B9D5FBEF-F35C-4B1C-97BA-B1CE4AE8451E}" srcOrd="8" destOrd="0" presId="urn:microsoft.com/office/officeart/2005/8/layout/hierarchy2"/>
    <dgm:cxn modelId="{3D381CB9-4AFF-4B4B-9221-20EC468ABBC9}" type="presParOf" srcId="{B9D5FBEF-F35C-4B1C-97BA-B1CE4AE8451E}" destId="{2249355B-318B-4768-963B-F35898EA3BDE}" srcOrd="0" destOrd="0" presId="urn:microsoft.com/office/officeart/2005/8/layout/hierarchy2"/>
    <dgm:cxn modelId="{EA95A1FF-CE91-48DF-8D40-24FBE4C6CE25}" type="presParOf" srcId="{48FF5C84-2FB1-400F-8E37-0612C03F9B3B}" destId="{479AB7CD-D116-4097-BDA3-F4EA02A892E1}" srcOrd="9" destOrd="0" presId="urn:microsoft.com/office/officeart/2005/8/layout/hierarchy2"/>
    <dgm:cxn modelId="{8C4525AB-0FEE-4894-AB9F-9922F355612F}" type="presParOf" srcId="{479AB7CD-D116-4097-BDA3-F4EA02A892E1}" destId="{4B7CA8E7-1E38-4C91-8826-D0326EF18A61}" srcOrd="0" destOrd="0" presId="urn:microsoft.com/office/officeart/2005/8/layout/hierarchy2"/>
    <dgm:cxn modelId="{6327F7A2-DEF2-4125-BF1F-9D97F2F9DCA6}" type="presParOf" srcId="{479AB7CD-D116-4097-BDA3-F4EA02A892E1}" destId="{6AE48ABA-95C8-4E2A-A5F8-734669A62413}" srcOrd="1" destOrd="0" presId="urn:microsoft.com/office/officeart/2005/8/layout/hierarchy2"/>
    <dgm:cxn modelId="{C540F150-8A9C-49B8-8124-7D0259FDA54B}" type="presParOf" srcId="{6AE48ABA-95C8-4E2A-A5F8-734669A62413}" destId="{F051EA2E-F25A-42F6-845A-8FBE2D521175}" srcOrd="0" destOrd="0" presId="urn:microsoft.com/office/officeart/2005/8/layout/hierarchy2"/>
    <dgm:cxn modelId="{426F1D1F-C8ED-4575-A0F1-AEFD931CEA43}" type="presParOf" srcId="{F051EA2E-F25A-42F6-845A-8FBE2D521175}" destId="{C18E6B85-4C4B-4320-B3C4-A64F9D6E820D}" srcOrd="0" destOrd="0" presId="urn:microsoft.com/office/officeart/2005/8/layout/hierarchy2"/>
    <dgm:cxn modelId="{6D5B30DA-2086-4C23-B7FC-D7212B194150}" type="presParOf" srcId="{6AE48ABA-95C8-4E2A-A5F8-734669A62413}" destId="{67483728-298D-473E-81EC-73D026C8DF13}" srcOrd="1" destOrd="0" presId="urn:microsoft.com/office/officeart/2005/8/layout/hierarchy2"/>
    <dgm:cxn modelId="{9F856FD6-6515-40FA-A443-F8FFC3C6E8A5}" type="presParOf" srcId="{67483728-298D-473E-81EC-73D026C8DF13}" destId="{082D6BEA-E9D0-4FDF-B05B-D2FD8152EFC2}" srcOrd="0" destOrd="0" presId="urn:microsoft.com/office/officeart/2005/8/layout/hierarchy2"/>
    <dgm:cxn modelId="{D7901742-0EE1-4C02-A589-17FF3846505B}" type="presParOf" srcId="{67483728-298D-473E-81EC-73D026C8DF13}" destId="{34701F57-1DD0-4628-B9D3-CCA4EC8CAAE6}" srcOrd="1" destOrd="0" presId="urn:microsoft.com/office/officeart/2005/8/layout/hierarchy2"/>
    <dgm:cxn modelId="{EC024EF0-3AE0-4DF0-8E43-39C884D25640}" type="presParOf" srcId="{34701F57-1DD0-4628-B9D3-CCA4EC8CAAE6}" destId="{D455D83E-2993-493A-A471-50F408A3627D}" srcOrd="0" destOrd="0" presId="urn:microsoft.com/office/officeart/2005/8/layout/hierarchy2"/>
    <dgm:cxn modelId="{97C0E2EC-8F74-4082-8E70-9FBC5A67533A}" type="presParOf" srcId="{D455D83E-2993-493A-A471-50F408A3627D}" destId="{8A24F022-478D-4893-AD3E-5BF2A4FEB8C5}" srcOrd="0" destOrd="0" presId="urn:microsoft.com/office/officeart/2005/8/layout/hierarchy2"/>
    <dgm:cxn modelId="{1D17E18F-7807-4026-9997-5A26832102E2}" type="presParOf" srcId="{34701F57-1DD0-4628-B9D3-CCA4EC8CAAE6}" destId="{706B9C4A-2C15-44AB-BD1B-803D19C07C55}" srcOrd="1" destOrd="0" presId="urn:microsoft.com/office/officeart/2005/8/layout/hierarchy2"/>
    <dgm:cxn modelId="{86A067BD-26A9-4C04-96B8-8BC1C4694712}" type="presParOf" srcId="{706B9C4A-2C15-44AB-BD1B-803D19C07C55}" destId="{824214D6-F514-4776-B2EB-4C21054C7F2F}" srcOrd="0" destOrd="0" presId="urn:microsoft.com/office/officeart/2005/8/layout/hierarchy2"/>
    <dgm:cxn modelId="{7E195715-226B-442A-B167-336FB1FAC123}" type="presParOf" srcId="{706B9C4A-2C15-44AB-BD1B-803D19C07C55}" destId="{A63024BC-BF3D-4A86-A82E-385658688966}" srcOrd="1" destOrd="0" presId="urn:microsoft.com/office/officeart/2005/8/layout/hierarchy2"/>
    <dgm:cxn modelId="{9FB2DAF7-4EE7-4B26-9993-04384A618F1E}" type="presParOf" srcId="{34701F57-1DD0-4628-B9D3-CCA4EC8CAAE6}" destId="{360043A1-E0E5-48D9-8F88-139247B3B8BC}" srcOrd="2" destOrd="0" presId="urn:microsoft.com/office/officeart/2005/8/layout/hierarchy2"/>
    <dgm:cxn modelId="{93A4CD8D-04C9-4734-99FC-29CDAE974F4E}" type="presParOf" srcId="{360043A1-E0E5-48D9-8F88-139247B3B8BC}" destId="{9AF569A1-C116-4C4F-9BE9-39698380DBBA}" srcOrd="0" destOrd="0" presId="urn:microsoft.com/office/officeart/2005/8/layout/hierarchy2"/>
    <dgm:cxn modelId="{4636BD09-10B1-4276-9932-EA924357E13B}" type="presParOf" srcId="{34701F57-1DD0-4628-B9D3-CCA4EC8CAAE6}" destId="{085715D1-56EF-4D84-AEBC-9442740002B7}" srcOrd="3" destOrd="0" presId="urn:microsoft.com/office/officeart/2005/8/layout/hierarchy2"/>
    <dgm:cxn modelId="{3601CB01-2144-41FF-B74F-0FB90B661B07}" type="presParOf" srcId="{085715D1-56EF-4D84-AEBC-9442740002B7}" destId="{956F23A9-B496-4D5C-94F7-9AE409CDA0B2}" srcOrd="0" destOrd="0" presId="urn:microsoft.com/office/officeart/2005/8/layout/hierarchy2"/>
    <dgm:cxn modelId="{7AE74C86-1591-474D-9C90-581F525BAD09}" type="presParOf" srcId="{085715D1-56EF-4D84-AEBC-9442740002B7}" destId="{2AF4169D-30B8-4421-A5E2-00C70BE04B30}" srcOrd="1" destOrd="0" presId="urn:microsoft.com/office/officeart/2005/8/layout/hierarchy2"/>
    <dgm:cxn modelId="{23874E45-67F2-49E8-B209-D6DD12F1F760}" type="presParOf" srcId="{34701F57-1DD0-4628-B9D3-CCA4EC8CAAE6}" destId="{34BE343C-9424-4559-B413-0C3BB51240E9}" srcOrd="4" destOrd="0" presId="urn:microsoft.com/office/officeart/2005/8/layout/hierarchy2"/>
    <dgm:cxn modelId="{F7DB292D-EF53-4236-85AB-39057495B7F9}" type="presParOf" srcId="{34BE343C-9424-4559-B413-0C3BB51240E9}" destId="{30C9B658-EC30-414D-8C64-8728B7AFA84E}" srcOrd="0" destOrd="0" presId="urn:microsoft.com/office/officeart/2005/8/layout/hierarchy2"/>
    <dgm:cxn modelId="{024FFDE8-EACB-49F3-9DC1-C832BCBE1ADC}" type="presParOf" srcId="{34701F57-1DD0-4628-B9D3-CCA4EC8CAAE6}" destId="{75C19082-6AC5-470A-AFFF-78A6DAE0162E}" srcOrd="5" destOrd="0" presId="urn:microsoft.com/office/officeart/2005/8/layout/hierarchy2"/>
    <dgm:cxn modelId="{576CC2AF-3AAA-4CA3-93C5-C3B7A0B845CF}" type="presParOf" srcId="{75C19082-6AC5-470A-AFFF-78A6DAE0162E}" destId="{28AEBA9B-B628-4690-9D75-2DCAF81AC2A4}" srcOrd="0" destOrd="0" presId="urn:microsoft.com/office/officeart/2005/8/layout/hierarchy2"/>
    <dgm:cxn modelId="{3A6F43E2-D6C6-49B2-8303-0D282576BB97}" type="presParOf" srcId="{75C19082-6AC5-470A-AFFF-78A6DAE0162E}" destId="{15790FD0-B319-430A-8E34-5FA1E24621E2}" srcOrd="1" destOrd="0" presId="urn:microsoft.com/office/officeart/2005/8/layout/hierarchy2"/>
    <dgm:cxn modelId="{B3FEE257-FC57-4E9F-85EF-BA4D874FA797}" type="presParOf" srcId="{48FF5C84-2FB1-400F-8E37-0612C03F9B3B}" destId="{6B237FB4-7B86-4D8E-BE7C-47B540D2B113}" srcOrd="10" destOrd="0" presId="urn:microsoft.com/office/officeart/2005/8/layout/hierarchy2"/>
    <dgm:cxn modelId="{FE4B8E9D-1C3E-49F5-9026-B192F51787DF}" type="presParOf" srcId="{6B237FB4-7B86-4D8E-BE7C-47B540D2B113}" destId="{990B8226-9EF0-4824-B884-DBD8C93B5C99}" srcOrd="0" destOrd="0" presId="urn:microsoft.com/office/officeart/2005/8/layout/hierarchy2"/>
    <dgm:cxn modelId="{1B4E27BD-477E-4A00-8F7C-9E89968A5D79}" type="presParOf" srcId="{48FF5C84-2FB1-400F-8E37-0612C03F9B3B}" destId="{A7FB4065-7E83-4D7A-9B8F-1DE7DC5EA3A4}" srcOrd="11" destOrd="0" presId="urn:microsoft.com/office/officeart/2005/8/layout/hierarchy2"/>
    <dgm:cxn modelId="{D2227123-13EA-4957-A030-879B37AC143A}" type="presParOf" srcId="{A7FB4065-7E83-4D7A-9B8F-1DE7DC5EA3A4}" destId="{BDD0F103-3523-483E-8DB4-7603A61644DD}" srcOrd="0" destOrd="0" presId="urn:microsoft.com/office/officeart/2005/8/layout/hierarchy2"/>
    <dgm:cxn modelId="{B241D8C2-08BC-42EB-A7A0-5E2F27DC5A0F}" type="presParOf" srcId="{A7FB4065-7E83-4D7A-9B8F-1DE7DC5EA3A4}" destId="{EF9CB294-AD73-403D-BEAC-71DA10FDBE4C}" srcOrd="1" destOrd="0" presId="urn:microsoft.com/office/officeart/2005/8/layout/hierarchy2"/>
    <dgm:cxn modelId="{151DD25D-11F4-4DA8-9473-FBFB4C84211D}" type="presParOf" srcId="{EF9CB294-AD73-403D-BEAC-71DA10FDBE4C}" destId="{93F5D413-1023-4197-A6FF-0A27B16995AA}" srcOrd="0" destOrd="0" presId="urn:microsoft.com/office/officeart/2005/8/layout/hierarchy2"/>
    <dgm:cxn modelId="{6239E1B7-007E-4CE8-802A-9C3E98008569}" type="presParOf" srcId="{93F5D413-1023-4197-A6FF-0A27B16995AA}" destId="{645F349E-83B0-424F-BB36-A924C0D8F900}" srcOrd="0" destOrd="0" presId="urn:microsoft.com/office/officeart/2005/8/layout/hierarchy2"/>
    <dgm:cxn modelId="{59CB4494-9303-4EEA-B859-33D0FB775A5D}" type="presParOf" srcId="{EF9CB294-AD73-403D-BEAC-71DA10FDBE4C}" destId="{CC613DFF-B772-4E5C-90A9-DAB18FDBE70E}" srcOrd="1" destOrd="0" presId="urn:microsoft.com/office/officeart/2005/8/layout/hierarchy2"/>
    <dgm:cxn modelId="{14E7A424-0CA7-40E9-9C56-CAFB442CB17B}" type="presParOf" srcId="{CC613DFF-B772-4E5C-90A9-DAB18FDBE70E}" destId="{6FE6FB7D-EC62-4CBF-8E90-3B271623ADF8}" srcOrd="0" destOrd="0" presId="urn:microsoft.com/office/officeart/2005/8/layout/hierarchy2"/>
    <dgm:cxn modelId="{D068DBA4-0B2D-41B0-BACF-15DF6C9EE0B8}" type="presParOf" srcId="{CC613DFF-B772-4E5C-90A9-DAB18FDBE70E}" destId="{DAF81960-5C42-41DD-9BE2-8CF2F7CAF347}" srcOrd="1" destOrd="0" presId="urn:microsoft.com/office/officeart/2005/8/layout/hierarchy2"/>
    <dgm:cxn modelId="{90D04FD7-389B-4657-846D-E6171B123B01}" type="presParOf" srcId="{DAF81960-5C42-41DD-9BE2-8CF2F7CAF347}" destId="{3061EE7D-1DF6-4C9E-9D3D-CBD1212B5302}" srcOrd="0" destOrd="0" presId="urn:microsoft.com/office/officeart/2005/8/layout/hierarchy2"/>
    <dgm:cxn modelId="{67116591-8B5A-4A64-9663-2ED04B36B6F6}" type="presParOf" srcId="{3061EE7D-1DF6-4C9E-9D3D-CBD1212B5302}" destId="{D26BEF66-85C3-451C-B342-0D85F1017829}" srcOrd="0" destOrd="0" presId="urn:microsoft.com/office/officeart/2005/8/layout/hierarchy2"/>
    <dgm:cxn modelId="{46F2D4A4-F371-4BD3-A198-32C74BF29CE6}" type="presParOf" srcId="{DAF81960-5C42-41DD-9BE2-8CF2F7CAF347}" destId="{EFF3FC62-3D99-4628-B1A4-66D9B77867A5}" srcOrd="1" destOrd="0" presId="urn:microsoft.com/office/officeart/2005/8/layout/hierarchy2"/>
    <dgm:cxn modelId="{220453E2-1666-4177-AB3C-188F4F79CD04}" type="presParOf" srcId="{EFF3FC62-3D99-4628-B1A4-66D9B77867A5}" destId="{6F5286CB-278B-4D05-886F-8FB243C953C2}" srcOrd="0" destOrd="0" presId="urn:microsoft.com/office/officeart/2005/8/layout/hierarchy2"/>
    <dgm:cxn modelId="{C7314305-B6A2-4A66-9CB3-57568DACDD27}" type="presParOf" srcId="{EFF3FC62-3D99-4628-B1A4-66D9B77867A5}" destId="{A2C00937-E6F7-43AA-A553-6B92D821054E}" srcOrd="1" destOrd="0" presId="urn:microsoft.com/office/officeart/2005/8/layout/hierarchy2"/>
    <dgm:cxn modelId="{A1797A1D-AB86-4F25-B5B4-28BBEA424332}" type="presParOf" srcId="{DAF81960-5C42-41DD-9BE2-8CF2F7CAF347}" destId="{8182F8A3-7860-44BE-B91C-707040184C13}" srcOrd="2" destOrd="0" presId="urn:microsoft.com/office/officeart/2005/8/layout/hierarchy2"/>
    <dgm:cxn modelId="{F58DE22F-AB07-4EEF-9979-6D000BCD277C}" type="presParOf" srcId="{8182F8A3-7860-44BE-B91C-707040184C13}" destId="{C9403235-08B5-4A0D-ABFD-C3DA0EE2AE31}" srcOrd="0" destOrd="0" presId="urn:microsoft.com/office/officeart/2005/8/layout/hierarchy2"/>
    <dgm:cxn modelId="{D65BBA22-2DB1-4CE8-9856-4CE5EC194E78}" type="presParOf" srcId="{DAF81960-5C42-41DD-9BE2-8CF2F7CAF347}" destId="{0D9CC324-71C5-4FE0-9A96-FAEE8759750B}" srcOrd="3" destOrd="0" presId="urn:microsoft.com/office/officeart/2005/8/layout/hierarchy2"/>
    <dgm:cxn modelId="{945FF2AF-F7DB-433F-B319-ABBFDBCF251C}" type="presParOf" srcId="{0D9CC324-71C5-4FE0-9A96-FAEE8759750B}" destId="{0EE2A5DA-AFE1-4DE8-A3CF-F1FF345CC989}" srcOrd="0" destOrd="0" presId="urn:microsoft.com/office/officeart/2005/8/layout/hierarchy2"/>
    <dgm:cxn modelId="{3D544E87-1CFB-4AF0-BB8B-8B5867814227}" type="presParOf" srcId="{0D9CC324-71C5-4FE0-9A96-FAEE8759750B}" destId="{75B955A2-E480-4A23-88C3-CE7909C5F450}" srcOrd="1" destOrd="0" presId="urn:microsoft.com/office/officeart/2005/8/layout/hierarchy2"/>
    <dgm:cxn modelId="{BB6A7399-7F72-44DB-B0E1-3D11CC895ADF}" type="presParOf" srcId="{DAF81960-5C42-41DD-9BE2-8CF2F7CAF347}" destId="{6602774F-DC2E-4F8F-BBE0-4E7990AAE679}" srcOrd="4" destOrd="0" presId="urn:microsoft.com/office/officeart/2005/8/layout/hierarchy2"/>
    <dgm:cxn modelId="{8AC7556D-0475-46B7-A3AB-F904895D2B80}" type="presParOf" srcId="{6602774F-DC2E-4F8F-BBE0-4E7990AAE679}" destId="{3D3C5DD4-4A5F-40AE-9D79-ED14CC6A447B}" srcOrd="0" destOrd="0" presId="urn:microsoft.com/office/officeart/2005/8/layout/hierarchy2"/>
    <dgm:cxn modelId="{EB7052CA-64E9-4806-994E-571FDDA4B7FE}" type="presParOf" srcId="{DAF81960-5C42-41DD-9BE2-8CF2F7CAF347}" destId="{52BF54FA-1926-4D42-9402-B2EF52188064}" srcOrd="5" destOrd="0" presId="urn:microsoft.com/office/officeart/2005/8/layout/hierarchy2"/>
    <dgm:cxn modelId="{C678E917-DDCF-4900-A976-932FCF2C62FA}" type="presParOf" srcId="{52BF54FA-1926-4D42-9402-B2EF52188064}" destId="{9C297ABF-6EF3-4021-AD92-72FC13F64A4B}" srcOrd="0" destOrd="0" presId="urn:microsoft.com/office/officeart/2005/8/layout/hierarchy2"/>
    <dgm:cxn modelId="{0832DDF1-910B-4284-A893-264F11E68C46}" type="presParOf" srcId="{52BF54FA-1926-4D42-9402-B2EF52188064}" destId="{930D5C53-E6DF-4C53-9AEF-02528434F56D}" srcOrd="1" destOrd="0" presId="urn:microsoft.com/office/officeart/2005/8/layout/hierarchy2"/>
    <dgm:cxn modelId="{BF6820C2-B0F9-47EB-9FFC-32C751593839}" type="presParOf" srcId="{48FF5C84-2FB1-400F-8E37-0612C03F9B3B}" destId="{4784E9EF-E9BE-48BE-AF87-925308AAFD03}" srcOrd="12" destOrd="0" presId="urn:microsoft.com/office/officeart/2005/8/layout/hierarchy2"/>
    <dgm:cxn modelId="{08449D30-2975-4976-A86A-5C54D7910BE0}" type="presParOf" srcId="{4784E9EF-E9BE-48BE-AF87-925308AAFD03}" destId="{A1E11954-2F3B-42C5-95E3-E2186372A7AD}" srcOrd="0" destOrd="0" presId="urn:microsoft.com/office/officeart/2005/8/layout/hierarchy2"/>
    <dgm:cxn modelId="{0182F9A3-F616-434E-A5A0-4EFB91CAF0FB}" type="presParOf" srcId="{48FF5C84-2FB1-400F-8E37-0612C03F9B3B}" destId="{1435E1B3-7648-4DDA-950D-D18F7BCB7329}" srcOrd="13" destOrd="0" presId="urn:microsoft.com/office/officeart/2005/8/layout/hierarchy2"/>
    <dgm:cxn modelId="{9F64A0DE-9C4A-4C26-84AA-C8D806067F7D}" type="presParOf" srcId="{1435E1B3-7648-4DDA-950D-D18F7BCB7329}" destId="{612F1D51-0108-420E-997C-D30D26C3DDB9}" srcOrd="0" destOrd="0" presId="urn:microsoft.com/office/officeart/2005/8/layout/hierarchy2"/>
    <dgm:cxn modelId="{F7F9433E-5F02-48C5-B4C6-495B5C791562}" type="presParOf" srcId="{1435E1B3-7648-4DDA-950D-D18F7BCB7329}" destId="{15CE155F-3A24-4329-9C31-D691DF2B9647}" srcOrd="1" destOrd="0" presId="urn:microsoft.com/office/officeart/2005/8/layout/hierarchy2"/>
    <dgm:cxn modelId="{D50487BC-57BE-4ED9-B9F5-145EFDE18422}" type="presParOf" srcId="{15CE155F-3A24-4329-9C31-D691DF2B9647}" destId="{AD2D4F4E-C8CB-4BF4-AF77-0FCB55692781}" srcOrd="0" destOrd="0" presId="urn:microsoft.com/office/officeart/2005/8/layout/hierarchy2"/>
    <dgm:cxn modelId="{B572E1E5-AC75-4CB6-9280-8899ABC7D611}" type="presParOf" srcId="{AD2D4F4E-C8CB-4BF4-AF77-0FCB55692781}" destId="{656F456D-263A-4238-8953-D90785B27395}" srcOrd="0" destOrd="0" presId="urn:microsoft.com/office/officeart/2005/8/layout/hierarchy2"/>
    <dgm:cxn modelId="{4F89DA5F-3D5B-4535-9CB4-9EEFE7E49961}" type="presParOf" srcId="{15CE155F-3A24-4329-9C31-D691DF2B9647}" destId="{44406D9D-3D56-4F8B-A31C-504673E403C0}" srcOrd="1" destOrd="0" presId="urn:microsoft.com/office/officeart/2005/8/layout/hierarchy2"/>
    <dgm:cxn modelId="{96FF8F8E-6C6D-4D25-BBF8-6F62548A1450}" type="presParOf" srcId="{44406D9D-3D56-4F8B-A31C-504673E403C0}" destId="{57DAA66F-07F0-4C94-8C68-C277CADD2AB5}" srcOrd="0" destOrd="0" presId="urn:microsoft.com/office/officeart/2005/8/layout/hierarchy2"/>
    <dgm:cxn modelId="{A775B743-B45C-40DD-B36E-35D9EA58124D}" type="presParOf" srcId="{44406D9D-3D56-4F8B-A31C-504673E403C0}" destId="{E8DC44C0-1D31-4204-A367-0407BBE9F812}" srcOrd="1" destOrd="0" presId="urn:microsoft.com/office/officeart/2005/8/layout/hierarchy2"/>
    <dgm:cxn modelId="{DF27FF25-53D3-4737-9951-8248C1F4BFA4}" type="presParOf" srcId="{E8DC44C0-1D31-4204-A367-0407BBE9F812}" destId="{20CDFB2A-8B8A-4AEC-8BB6-6262792663A9}" srcOrd="0" destOrd="0" presId="urn:microsoft.com/office/officeart/2005/8/layout/hierarchy2"/>
    <dgm:cxn modelId="{10C21C78-7351-486F-BB05-57E78EC09D18}" type="presParOf" srcId="{20CDFB2A-8B8A-4AEC-8BB6-6262792663A9}" destId="{2E816988-622F-4BE2-8BE9-2087D9AC4222}" srcOrd="0" destOrd="0" presId="urn:microsoft.com/office/officeart/2005/8/layout/hierarchy2"/>
    <dgm:cxn modelId="{6F257BD5-751D-4D76-B255-E6EF78A15ABB}" type="presParOf" srcId="{E8DC44C0-1D31-4204-A367-0407BBE9F812}" destId="{3433B883-6125-4541-89A0-09B9A67AA100}" srcOrd="1" destOrd="0" presId="urn:microsoft.com/office/officeart/2005/8/layout/hierarchy2"/>
    <dgm:cxn modelId="{AC3AD78B-0083-44C1-AB74-68EFBD2D5D88}" type="presParOf" srcId="{3433B883-6125-4541-89A0-09B9A67AA100}" destId="{AF69B2CF-AC14-4A06-B90B-0191606746D9}" srcOrd="0" destOrd="0" presId="urn:microsoft.com/office/officeart/2005/8/layout/hierarchy2"/>
    <dgm:cxn modelId="{70433A45-88BF-4E44-89E7-C01AD2BA2C0C}" type="presParOf" srcId="{3433B883-6125-4541-89A0-09B9A67AA100}" destId="{2D2BCFC9-301B-45A3-AA94-976CA99AA4A0}" srcOrd="1" destOrd="0" presId="urn:microsoft.com/office/officeart/2005/8/layout/hierarchy2"/>
    <dgm:cxn modelId="{F0BA025E-6B31-4744-B48C-9B0C8DF6A3CC}" type="presParOf" srcId="{E8DC44C0-1D31-4204-A367-0407BBE9F812}" destId="{EF0C5087-3D58-4EA7-AB44-F24EE57C6D06}" srcOrd="2" destOrd="0" presId="urn:microsoft.com/office/officeart/2005/8/layout/hierarchy2"/>
    <dgm:cxn modelId="{B90C64C1-DAF9-4EF3-AF56-8AACC9E9675C}" type="presParOf" srcId="{EF0C5087-3D58-4EA7-AB44-F24EE57C6D06}" destId="{64D0BC1C-E796-4D76-9DBF-BB858F2BC481}" srcOrd="0" destOrd="0" presId="urn:microsoft.com/office/officeart/2005/8/layout/hierarchy2"/>
    <dgm:cxn modelId="{E693B0C4-6DD6-4069-8E5B-19B0303D9E8A}" type="presParOf" srcId="{E8DC44C0-1D31-4204-A367-0407BBE9F812}" destId="{60716B4E-8F38-42E3-A826-63C21BD5EC68}" srcOrd="3" destOrd="0" presId="urn:microsoft.com/office/officeart/2005/8/layout/hierarchy2"/>
    <dgm:cxn modelId="{C4DA2371-A3D7-46C2-AAB6-3E7F27536228}" type="presParOf" srcId="{60716B4E-8F38-42E3-A826-63C21BD5EC68}" destId="{204C60C7-0777-4D7B-87A2-ED27FA9680CA}" srcOrd="0" destOrd="0" presId="urn:microsoft.com/office/officeart/2005/8/layout/hierarchy2"/>
    <dgm:cxn modelId="{D5C443B5-9D73-4837-91E6-FDA8502DB594}" type="presParOf" srcId="{60716B4E-8F38-42E3-A826-63C21BD5EC68}" destId="{3A0339DF-A9D3-458C-BBCB-0CA5EC795658}" srcOrd="1" destOrd="0" presId="urn:microsoft.com/office/officeart/2005/8/layout/hierarchy2"/>
    <dgm:cxn modelId="{4FC025F6-9765-420B-AB02-0F5287787EB9}" type="presParOf" srcId="{E8DC44C0-1D31-4204-A367-0407BBE9F812}" destId="{EFC4E490-8225-4001-B8AD-33B6EA7DA1EF}" srcOrd="4" destOrd="0" presId="urn:microsoft.com/office/officeart/2005/8/layout/hierarchy2"/>
    <dgm:cxn modelId="{CFB3D30D-A3F8-4F37-AC28-9EACF497140E}" type="presParOf" srcId="{EFC4E490-8225-4001-B8AD-33B6EA7DA1EF}" destId="{8056B2E9-548C-430C-AA32-A7DF27197F82}" srcOrd="0" destOrd="0" presId="urn:microsoft.com/office/officeart/2005/8/layout/hierarchy2"/>
    <dgm:cxn modelId="{7ED9FB0D-87A8-4825-AE97-B90BE46DB48B}" type="presParOf" srcId="{E8DC44C0-1D31-4204-A367-0407BBE9F812}" destId="{15AA3C28-E209-4188-A231-3287573FEAB6}" srcOrd="5" destOrd="0" presId="urn:microsoft.com/office/officeart/2005/8/layout/hierarchy2"/>
    <dgm:cxn modelId="{FFDBE9E4-2ECE-48D9-AA0D-779AC0BC6006}" type="presParOf" srcId="{15AA3C28-E209-4188-A231-3287573FEAB6}" destId="{B682A0BE-9607-4425-B12B-92490348E6F8}" srcOrd="0" destOrd="0" presId="urn:microsoft.com/office/officeart/2005/8/layout/hierarchy2"/>
    <dgm:cxn modelId="{D2338732-8DF4-4D73-BFDC-451CAD766A5C}" type="presParOf" srcId="{15AA3C28-E209-4188-A231-3287573FEAB6}" destId="{7720BC8C-FCDD-4540-83A0-0C1807D532E6}" srcOrd="1" destOrd="0" presId="urn:microsoft.com/office/officeart/2005/8/layout/hierarchy2"/>
    <dgm:cxn modelId="{49CDF79C-9130-49D8-96AB-A2A00BE693B5}" type="presParOf" srcId="{15CE155F-3A24-4329-9C31-D691DF2B9647}" destId="{F184E6C4-7AAE-488F-B07D-5812B414AE20}" srcOrd="2" destOrd="0" presId="urn:microsoft.com/office/officeart/2005/8/layout/hierarchy2"/>
    <dgm:cxn modelId="{372838BD-889C-4DAF-8731-E30DA857B911}" type="presParOf" srcId="{F184E6C4-7AAE-488F-B07D-5812B414AE20}" destId="{40D1C0D2-7C55-43F8-BE82-C218435BA9AA}" srcOrd="0" destOrd="0" presId="urn:microsoft.com/office/officeart/2005/8/layout/hierarchy2"/>
    <dgm:cxn modelId="{AE4F234B-29B2-4F5C-A946-4048ED46E32E}" type="presParOf" srcId="{15CE155F-3A24-4329-9C31-D691DF2B9647}" destId="{44E2B61E-4B20-4081-91F8-FBEB81A112E8}" srcOrd="3" destOrd="0" presId="urn:microsoft.com/office/officeart/2005/8/layout/hierarchy2"/>
    <dgm:cxn modelId="{ED98149D-D3FF-4819-9947-AC879A4DFD14}" type="presParOf" srcId="{44E2B61E-4B20-4081-91F8-FBEB81A112E8}" destId="{6D422EBB-0AEE-484D-9D66-41F21DE2421D}" srcOrd="0" destOrd="0" presId="urn:microsoft.com/office/officeart/2005/8/layout/hierarchy2"/>
    <dgm:cxn modelId="{9489750A-0F9E-4334-9095-2D48D6185F6A}" type="presParOf" srcId="{44E2B61E-4B20-4081-91F8-FBEB81A112E8}" destId="{315D1C45-C3DF-4C9C-8578-D623CB3C12C8}" srcOrd="1" destOrd="0" presId="urn:microsoft.com/office/officeart/2005/8/layout/hierarchy2"/>
    <dgm:cxn modelId="{FDBE50E3-4813-40C3-B156-DBF7BC1AE2A0}" type="presParOf" srcId="{48FF5C84-2FB1-400F-8E37-0612C03F9B3B}" destId="{B914025E-E467-4312-85F6-E44AACC48D92}" srcOrd="14" destOrd="0" presId="urn:microsoft.com/office/officeart/2005/8/layout/hierarchy2"/>
    <dgm:cxn modelId="{C66321CD-530C-4622-90B8-F146DE81A968}" type="presParOf" srcId="{B914025E-E467-4312-85F6-E44AACC48D92}" destId="{A3952124-8682-4E95-8801-0CB17A33D6F0}" srcOrd="0" destOrd="0" presId="urn:microsoft.com/office/officeart/2005/8/layout/hierarchy2"/>
    <dgm:cxn modelId="{A2F99567-F9A6-4836-AEE2-6B04E09ED1DB}" type="presParOf" srcId="{48FF5C84-2FB1-400F-8E37-0612C03F9B3B}" destId="{50FDE48C-32F3-4508-8EEE-39F8A3DEB0EA}" srcOrd="15" destOrd="0" presId="urn:microsoft.com/office/officeart/2005/8/layout/hierarchy2"/>
    <dgm:cxn modelId="{713014F3-707F-4E7E-8986-6EECD735188B}" type="presParOf" srcId="{50FDE48C-32F3-4508-8EEE-39F8A3DEB0EA}" destId="{6A6B71E2-CEB3-4FE5-8EAE-BA99823ACE25}" srcOrd="0" destOrd="0" presId="urn:microsoft.com/office/officeart/2005/8/layout/hierarchy2"/>
    <dgm:cxn modelId="{FA3B3975-8BED-4628-BD49-757B3523092D}" type="presParOf" srcId="{50FDE48C-32F3-4508-8EEE-39F8A3DEB0EA}" destId="{9B2D4845-0172-48C3-86AD-76E601D20747}" srcOrd="1" destOrd="0" presId="urn:microsoft.com/office/officeart/2005/8/layout/hierarchy2"/>
    <dgm:cxn modelId="{7CB3C0ED-FE79-4E3B-8B7E-0881FED55A0D}" type="presParOf" srcId="{9B2D4845-0172-48C3-86AD-76E601D20747}" destId="{D58A5C78-73E8-4C40-89B9-EC8692618DE3}" srcOrd="0" destOrd="0" presId="urn:microsoft.com/office/officeart/2005/8/layout/hierarchy2"/>
    <dgm:cxn modelId="{E702EE96-F858-4BC9-A4FA-F0EF46ACD39E}" type="presParOf" srcId="{D58A5C78-73E8-4C40-89B9-EC8692618DE3}" destId="{FC5B486C-66A0-4377-A673-FB6D0243D82D}" srcOrd="0" destOrd="0" presId="urn:microsoft.com/office/officeart/2005/8/layout/hierarchy2"/>
    <dgm:cxn modelId="{5D09CE85-E33F-472A-AC6A-481E61DB054F}" type="presParOf" srcId="{9B2D4845-0172-48C3-86AD-76E601D20747}" destId="{3C5C129A-9C00-45C4-8F08-80B84D699B48}" srcOrd="1" destOrd="0" presId="urn:microsoft.com/office/officeart/2005/8/layout/hierarchy2"/>
    <dgm:cxn modelId="{3BD98224-A6C6-41B5-8B4C-B8FE2F9FA6BE}" type="presParOf" srcId="{3C5C129A-9C00-45C4-8F08-80B84D699B48}" destId="{1DC238CC-1DF7-40C0-8564-78FFAC7E9967}" srcOrd="0" destOrd="0" presId="urn:microsoft.com/office/officeart/2005/8/layout/hierarchy2"/>
    <dgm:cxn modelId="{A564BEDA-D84D-4020-A83E-142125EC5D24}" type="presParOf" srcId="{3C5C129A-9C00-45C4-8F08-80B84D699B48}" destId="{BFFB2EAA-D9B1-449F-8260-AD12B39A4827}" srcOrd="1" destOrd="0" presId="urn:microsoft.com/office/officeart/2005/8/layout/hierarchy2"/>
    <dgm:cxn modelId="{E62B1883-D177-440E-AE06-A70E6B26AF5F}" type="presParOf" srcId="{BFFB2EAA-D9B1-449F-8260-AD12B39A4827}" destId="{B7B14F84-B0E4-493A-B265-7053DF19C85B}" srcOrd="0" destOrd="0" presId="urn:microsoft.com/office/officeart/2005/8/layout/hierarchy2"/>
    <dgm:cxn modelId="{C0F8F1BD-EEB8-49BB-9C73-364B66F7EB8E}" type="presParOf" srcId="{B7B14F84-B0E4-493A-B265-7053DF19C85B}" destId="{E3F85750-81B4-45C7-823A-597AD6E3B562}" srcOrd="0" destOrd="0" presId="urn:microsoft.com/office/officeart/2005/8/layout/hierarchy2"/>
    <dgm:cxn modelId="{D1E36895-7145-4A7B-86DC-31F61003C79D}" type="presParOf" srcId="{BFFB2EAA-D9B1-449F-8260-AD12B39A4827}" destId="{7599B0BB-C0E9-4649-A628-54B28EDF2B08}" srcOrd="1" destOrd="0" presId="urn:microsoft.com/office/officeart/2005/8/layout/hierarchy2"/>
    <dgm:cxn modelId="{C33C528D-4EE6-4B15-AD62-74F09B4076C9}" type="presParOf" srcId="{7599B0BB-C0E9-4649-A628-54B28EDF2B08}" destId="{5C8885FC-E192-4DC8-994D-F93AFC6B6DF4}" srcOrd="0" destOrd="0" presId="urn:microsoft.com/office/officeart/2005/8/layout/hierarchy2"/>
    <dgm:cxn modelId="{9759B75A-EB8B-4673-9967-0576FB456146}" type="presParOf" srcId="{7599B0BB-C0E9-4649-A628-54B28EDF2B08}" destId="{282CD163-9477-4656-9ABD-2BE21D615DBB}" srcOrd="1" destOrd="0" presId="urn:microsoft.com/office/officeart/2005/8/layout/hierarchy2"/>
    <dgm:cxn modelId="{F23D3084-24E9-49EE-B320-BF0AEA786599}" type="presParOf" srcId="{BFFB2EAA-D9B1-449F-8260-AD12B39A4827}" destId="{9C91D1CB-762D-41D3-B51B-648C109227BD}" srcOrd="2" destOrd="0" presId="urn:microsoft.com/office/officeart/2005/8/layout/hierarchy2"/>
    <dgm:cxn modelId="{1F912AC8-007B-43CC-B0C3-95837EB2E438}" type="presParOf" srcId="{9C91D1CB-762D-41D3-B51B-648C109227BD}" destId="{3ACEEA58-5AF9-426B-8E4D-0DD3700CAA6B}" srcOrd="0" destOrd="0" presId="urn:microsoft.com/office/officeart/2005/8/layout/hierarchy2"/>
    <dgm:cxn modelId="{7F8ACD3B-2358-45D3-A107-4B832C85D45E}" type="presParOf" srcId="{BFFB2EAA-D9B1-449F-8260-AD12B39A4827}" destId="{610BA6EB-5F7C-4DA3-A879-B14C96E81E43}" srcOrd="3" destOrd="0" presId="urn:microsoft.com/office/officeart/2005/8/layout/hierarchy2"/>
    <dgm:cxn modelId="{951823B8-5873-4292-AC05-3B3DE9BE83C5}" type="presParOf" srcId="{610BA6EB-5F7C-4DA3-A879-B14C96E81E43}" destId="{497E4B5A-8322-4DE7-8A15-D2E9E74A1407}" srcOrd="0" destOrd="0" presId="urn:microsoft.com/office/officeart/2005/8/layout/hierarchy2"/>
    <dgm:cxn modelId="{4A5D9E76-BBE3-4DEC-B0D1-1F60B048B157}" type="presParOf" srcId="{610BA6EB-5F7C-4DA3-A879-B14C96E81E43}" destId="{8ED36D2B-5E1D-4686-BD42-FB0EDA1271A2}" srcOrd="1" destOrd="0" presId="urn:microsoft.com/office/officeart/2005/8/layout/hierarchy2"/>
    <dgm:cxn modelId="{7AB7638B-E40B-4740-864D-5DBB696E3FAC}" type="presParOf" srcId="{BFFB2EAA-D9B1-449F-8260-AD12B39A4827}" destId="{B938E693-09B6-468D-B8F5-BEA34420641F}" srcOrd="4" destOrd="0" presId="urn:microsoft.com/office/officeart/2005/8/layout/hierarchy2"/>
    <dgm:cxn modelId="{792FFBD5-74A2-4109-B8DB-A2449B7BF915}" type="presParOf" srcId="{B938E693-09B6-468D-B8F5-BEA34420641F}" destId="{B6C554E8-0825-4C23-970D-41A524E52545}" srcOrd="0" destOrd="0" presId="urn:microsoft.com/office/officeart/2005/8/layout/hierarchy2"/>
    <dgm:cxn modelId="{40BF5A01-E8D4-4E8D-AC05-917FB562A765}" type="presParOf" srcId="{BFFB2EAA-D9B1-449F-8260-AD12B39A4827}" destId="{44E49BC0-2385-4480-91B3-2AE4CD8A845D}" srcOrd="5" destOrd="0" presId="urn:microsoft.com/office/officeart/2005/8/layout/hierarchy2"/>
    <dgm:cxn modelId="{A397010B-BB3E-4AE9-80F1-5214B40BA811}" type="presParOf" srcId="{44E49BC0-2385-4480-91B3-2AE4CD8A845D}" destId="{0F36EAEB-4832-4BAE-AE46-0A0E9C438B29}" srcOrd="0" destOrd="0" presId="urn:microsoft.com/office/officeart/2005/8/layout/hierarchy2"/>
    <dgm:cxn modelId="{5C0E0A49-8D8A-4995-91F9-117CA7FE0478}" type="presParOf" srcId="{44E49BC0-2385-4480-91B3-2AE4CD8A845D}" destId="{0E0E402C-6578-4582-9F62-5B5A48E5F99C}" srcOrd="1" destOrd="0" presId="urn:microsoft.com/office/officeart/2005/8/layout/hierarchy2"/>
    <dgm:cxn modelId="{9F1FB8F7-2A6D-4A33-BBC4-9450A3CB36CE}" type="presParOf" srcId="{48FF5C84-2FB1-400F-8E37-0612C03F9B3B}" destId="{3FA4CE40-0A64-4B18-9AF0-224563F9F55E}" srcOrd="16" destOrd="0" presId="urn:microsoft.com/office/officeart/2005/8/layout/hierarchy2"/>
    <dgm:cxn modelId="{C92D26D0-AE36-473A-98EB-EC43B9556CBC}" type="presParOf" srcId="{3FA4CE40-0A64-4B18-9AF0-224563F9F55E}" destId="{744620F7-2363-4E2F-9246-5FFCC48FF185}" srcOrd="0" destOrd="0" presId="urn:microsoft.com/office/officeart/2005/8/layout/hierarchy2"/>
    <dgm:cxn modelId="{845746B9-3352-48BD-8FE0-AEC24BF06430}" type="presParOf" srcId="{48FF5C84-2FB1-400F-8E37-0612C03F9B3B}" destId="{A98783CA-B6C4-4D36-8CB1-F9FA1FA160A1}" srcOrd="17" destOrd="0" presId="urn:microsoft.com/office/officeart/2005/8/layout/hierarchy2"/>
    <dgm:cxn modelId="{FFCE9383-2D23-4025-BFA2-36721C70417F}" type="presParOf" srcId="{A98783CA-B6C4-4D36-8CB1-F9FA1FA160A1}" destId="{BCA5A08D-B14B-48D2-A714-C67B91D9735A}" srcOrd="0" destOrd="0" presId="urn:microsoft.com/office/officeart/2005/8/layout/hierarchy2"/>
    <dgm:cxn modelId="{777C2427-85FD-46BF-8816-F3CECBCA7E05}" type="presParOf" srcId="{A98783CA-B6C4-4D36-8CB1-F9FA1FA160A1}" destId="{76C387F3-29C2-45DA-BB36-94FD66B3B6FB}" srcOrd="1" destOrd="0" presId="urn:microsoft.com/office/officeart/2005/8/layout/hierarchy2"/>
    <dgm:cxn modelId="{7744F7F2-0BFE-4932-8DB8-141769BE977F}" type="presParOf" srcId="{76C387F3-29C2-45DA-BB36-94FD66B3B6FB}" destId="{882B6B75-F60F-4DAF-8517-38EDF415C510}" srcOrd="0" destOrd="0" presId="urn:microsoft.com/office/officeart/2005/8/layout/hierarchy2"/>
    <dgm:cxn modelId="{F0EC41A1-968E-49FA-8644-B1150D8E2D8A}" type="presParOf" srcId="{882B6B75-F60F-4DAF-8517-38EDF415C510}" destId="{F7C98696-95E8-41B8-B3C5-29BB0438A3B7}" srcOrd="0" destOrd="0" presId="urn:microsoft.com/office/officeart/2005/8/layout/hierarchy2"/>
    <dgm:cxn modelId="{7645B93D-1FD2-49C4-94D9-946B4914ECF0}" type="presParOf" srcId="{76C387F3-29C2-45DA-BB36-94FD66B3B6FB}" destId="{322D882A-E77D-4CF7-B7D7-5621AF8B1898}" srcOrd="1" destOrd="0" presId="urn:microsoft.com/office/officeart/2005/8/layout/hierarchy2"/>
    <dgm:cxn modelId="{E11CC500-B7DB-4C20-8FA7-6F2852BB4C14}" type="presParOf" srcId="{322D882A-E77D-4CF7-B7D7-5621AF8B1898}" destId="{132192EF-9C8D-410A-B0AD-28870435C6BF}" srcOrd="0" destOrd="0" presId="urn:microsoft.com/office/officeart/2005/8/layout/hierarchy2"/>
    <dgm:cxn modelId="{B24DFE97-943E-4854-874A-DE9C467E5A90}" type="presParOf" srcId="{322D882A-E77D-4CF7-B7D7-5621AF8B1898}" destId="{1978B950-7C1C-4A15-835C-80CF8A7C3457}" srcOrd="1" destOrd="0" presId="urn:microsoft.com/office/officeart/2005/8/layout/hierarchy2"/>
    <dgm:cxn modelId="{F72C7C36-DE2C-4A88-A735-D23E32098A52}" type="presParOf" srcId="{1978B950-7C1C-4A15-835C-80CF8A7C3457}" destId="{114BF5DD-F797-4E9E-82D5-EB3DFE52EDEA}" srcOrd="0" destOrd="0" presId="urn:microsoft.com/office/officeart/2005/8/layout/hierarchy2"/>
    <dgm:cxn modelId="{76004F77-7ADB-41D5-89BB-9E1E14E7C0F7}" type="presParOf" srcId="{114BF5DD-F797-4E9E-82D5-EB3DFE52EDEA}" destId="{84F0D995-7995-494B-BDFA-66EC61A646E4}" srcOrd="0" destOrd="0" presId="urn:microsoft.com/office/officeart/2005/8/layout/hierarchy2"/>
    <dgm:cxn modelId="{AF4BAC2C-0506-415C-A327-2A9472CEEE82}" type="presParOf" srcId="{1978B950-7C1C-4A15-835C-80CF8A7C3457}" destId="{F93E23F9-AE6E-4FC6-882F-1486608CB6A6}" srcOrd="1" destOrd="0" presId="urn:microsoft.com/office/officeart/2005/8/layout/hierarchy2"/>
    <dgm:cxn modelId="{03834ACA-CA8C-4F39-BE5E-2E1DCF3BA62E}" type="presParOf" srcId="{F93E23F9-AE6E-4FC6-882F-1486608CB6A6}" destId="{5189C5C9-9C5B-4BCC-9B57-23110B8FAE47}" srcOrd="0" destOrd="0" presId="urn:microsoft.com/office/officeart/2005/8/layout/hierarchy2"/>
    <dgm:cxn modelId="{43B125AA-A1C3-4394-B5D4-C709EA7E606F}" type="presParOf" srcId="{F93E23F9-AE6E-4FC6-882F-1486608CB6A6}" destId="{C0E966BF-B115-45DF-B504-2B0F41EDCDE3}" srcOrd="1" destOrd="0" presId="urn:microsoft.com/office/officeart/2005/8/layout/hierarchy2"/>
    <dgm:cxn modelId="{FDD80699-9419-4687-BAD4-9C2EB7FF48E3}" type="presParOf" srcId="{1978B950-7C1C-4A15-835C-80CF8A7C3457}" destId="{E77430E6-A2F3-4F9F-AB75-63A288F477EB}" srcOrd="2" destOrd="0" presId="urn:microsoft.com/office/officeart/2005/8/layout/hierarchy2"/>
    <dgm:cxn modelId="{EF08E4C7-CBB7-422E-8457-BC3163E67017}" type="presParOf" srcId="{E77430E6-A2F3-4F9F-AB75-63A288F477EB}" destId="{569E991F-09E3-4537-A1F2-A11274B0F3C1}" srcOrd="0" destOrd="0" presId="urn:microsoft.com/office/officeart/2005/8/layout/hierarchy2"/>
    <dgm:cxn modelId="{20B1B3F1-7790-404D-AC7A-1F6FAF28D3A1}" type="presParOf" srcId="{1978B950-7C1C-4A15-835C-80CF8A7C3457}" destId="{DF5D0020-B3A3-4390-A389-24141A3D5E7C}" srcOrd="3" destOrd="0" presId="urn:microsoft.com/office/officeart/2005/8/layout/hierarchy2"/>
    <dgm:cxn modelId="{73A12103-A2C3-466A-81E6-70CE986CBFAA}" type="presParOf" srcId="{DF5D0020-B3A3-4390-A389-24141A3D5E7C}" destId="{F7C0C44A-9864-4091-946D-ACFCB525949C}" srcOrd="0" destOrd="0" presId="urn:microsoft.com/office/officeart/2005/8/layout/hierarchy2"/>
    <dgm:cxn modelId="{DC1AE97A-D399-4A73-A1CB-31F91DF0B138}" type="presParOf" srcId="{DF5D0020-B3A3-4390-A389-24141A3D5E7C}" destId="{A7EB5037-3760-4180-A06D-F2E31C9E1F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9F9A4-DFD5-4061-B4C2-7EDA0A6181AF}">
      <dsp:nvSpPr>
        <dsp:cNvPr id="0" name=""/>
        <dsp:cNvSpPr/>
      </dsp:nvSpPr>
      <dsp:spPr>
        <a:xfrm>
          <a:off x="191424" y="2316213"/>
          <a:ext cx="1415714" cy="8447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ФИЦ КНЦ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 РАН</a:t>
          </a:r>
          <a:endParaRPr lang="ru-RU" sz="2000" kern="1200" dirty="0"/>
        </a:p>
      </dsp:txBody>
      <dsp:txXfrm>
        <a:off x="191424" y="2316213"/>
        <a:ext cx="1415714" cy="844757"/>
      </dsp:txXfrm>
    </dsp:sp>
    <dsp:sp modelId="{337ED023-45C8-40A5-9992-3AE8CAEE7BC7}">
      <dsp:nvSpPr>
        <dsp:cNvPr id="0" name=""/>
        <dsp:cNvSpPr/>
      </dsp:nvSpPr>
      <dsp:spPr>
        <a:xfrm rot="17138422">
          <a:off x="651067" y="1475640"/>
          <a:ext cx="2617933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2617933" y="24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7138422">
        <a:off x="1894585" y="1412644"/>
        <a:ext cx="130896" cy="130896"/>
      </dsp:txXfrm>
    </dsp:sp>
    <dsp:sp modelId="{B3A5CB7A-CE02-45B8-87A5-BE60CCB5734E}">
      <dsp:nvSpPr>
        <dsp:cNvPr id="0" name=""/>
        <dsp:cNvSpPr/>
      </dsp:nvSpPr>
      <dsp:spPr>
        <a:xfrm>
          <a:off x="2312929" y="0"/>
          <a:ext cx="2621591" cy="435187"/>
        </a:xfrm>
        <a:prstGeom prst="roundRect">
          <a:avLst>
            <a:gd name="adj" fmla="val 10000"/>
          </a:avLst>
        </a:prstGeom>
        <a:solidFill>
          <a:schemeClr val="bg2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sng" kern="1200" baseline="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Институт биофизики СО РАН</a:t>
          </a:r>
          <a:endParaRPr lang="ru-RU" sz="1400" u="sng" kern="1200" baseline="0" dirty="0">
            <a:solidFill>
              <a:schemeClr val="tx1"/>
            </a:solidFill>
          </a:endParaRPr>
        </a:p>
      </dsp:txBody>
      <dsp:txXfrm>
        <a:off x="2312929" y="0"/>
        <a:ext cx="2621591" cy="435187"/>
      </dsp:txXfrm>
    </dsp:sp>
    <dsp:sp modelId="{AC3880EF-326B-49DF-AFBD-210C03D25BF6}">
      <dsp:nvSpPr>
        <dsp:cNvPr id="0" name=""/>
        <dsp:cNvSpPr/>
      </dsp:nvSpPr>
      <dsp:spPr>
        <a:xfrm rot="21488890">
          <a:off x="4934391" y="207153"/>
          <a:ext cx="494336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494336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88890">
        <a:off x="5169200" y="197248"/>
        <a:ext cx="24716" cy="24716"/>
      </dsp:txXfrm>
    </dsp:sp>
    <dsp:sp modelId="{1565385B-7A44-412C-9C86-D89CA1303E17}">
      <dsp:nvSpPr>
        <dsp:cNvPr id="0" name=""/>
        <dsp:cNvSpPr/>
      </dsp:nvSpPr>
      <dsp:spPr>
        <a:xfrm>
          <a:off x="5428598" y="30752"/>
          <a:ext cx="1020776" cy="3417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Коллекция</a:t>
          </a:r>
          <a:r>
            <a:rPr lang="ru-RU" sz="1200" kern="1200" dirty="0" smtClean="0"/>
            <a:t> 1</a:t>
          </a:r>
          <a:endParaRPr lang="ru-RU" sz="1200" kern="1200" dirty="0"/>
        </a:p>
      </dsp:txBody>
      <dsp:txXfrm>
        <a:off x="5428598" y="30752"/>
        <a:ext cx="1020776" cy="341734"/>
      </dsp:txXfrm>
    </dsp:sp>
    <dsp:sp modelId="{7AC8038A-9331-4533-A2ED-D9C75CCCEA81}">
      <dsp:nvSpPr>
        <dsp:cNvPr id="0" name=""/>
        <dsp:cNvSpPr/>
      </dsp:nvSpPr>
      <dsp:spPr>
        <a:xfrm rot="21469653">
          <a:off x="6448924" y="175365"/>
          <a:ext cx="1255726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255726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69653">
        <a:off x="7045394" y="146425"/>
        <a:ext cx="62786" cy="62786"/>
      </dsp:txXfrm>
    </dsp:sp>
    <dsp:sp modelId="{15FEC5D5-9886-496E-BD9C-79EC29DA6DB1}">
      <dsp:nvSpPr>
        <dsp:cNvPr id="0" name=""/>
        <dsp:cNvSpPr/>
      </dsp:nvSpPr>
      <dsp:spPr>
        <a:xfrm>
          <a:off x="7704199" y="42991"/>
          <a:ext cx="305348" cy="2220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7704199" y="42991"/>
        <a:ext cx="305348" cy="222053"/>
      </dsp:txXfrm>
    </dsp:sp>
    <dsp:sp modelId="{8E47DF29-6ABD-4089-B4CA-6C29AD8F41AB}">
      <dsp:nvSpPr>
        <dsp:cNvPr id="0" name=""/>
        <dsp:cNvSpPr/>
      </dsp:nvSpPr>
      <dsp:spPr>
        <a:xfrm rot="536998">
          <a:off x="6441589" y="298652"/>
          <a:ext cx="1278974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278974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36998">
        <a:off x="7049102" y="269131"/>
        <a:ext cx="63948" cy="63948"/>
      </dsp:txXfrm>
    </dsp:sp>
    <dsp:sp modelId="{C75EFB9F-778A-45E1-9D61-8AFBC0C9F2EC}">
      <dsp:nvSpPr>
        <dsp:cNvPr id="0" name=""/>
        <dsp:cNvSpPr/>
      </dsp:nvSpPr>
      <dsp:spPr>
        <a:xfrm flipV="1">
          <a:off x="7712778" y="310134"/>
          <a:ext cx="304437" cy="1809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flipV="1">
        <a:off x="7712778" y="310134"/>
        <a:ext cx="304437" cy="180914"/>
      </dsp:txXfrm>
    </dsp:sp>
    <dsp:sp modelId="{FAB9B3FF-DC5E-4517-9C9E-BDD8AF4049E6}">
      <dsp:nvSpPr>
        <dsp:cNvPr id="0" name=""/>
        <dsp:cNvSpPr/>
      </dsp:nvSpPr>
      <dsp:spPr>
        <a:xfrm rot="1175840">
          <a:off x="6411146" y="420519"/>
          <a:ext cx="1319907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319907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75840">
        <a:off x="7038102" y="389975"/>
        <a:ext cx="65995" cy="65995"/>
      </dsp:txXfrm>
    </dsp:sp>
    <dsp:sp modelId="{46236D9F-89E0-455D-B25E-9696EED4D724}">
      <dsp:nvSpPr>
        <dsp:cNvPr id="0" name=""/>
        <dsp:cNvSpPr/>
      </dsp:nvSpPr>
      <dsp:spPr>
        <a:xfrm>
          <a:off x="7692824" y="544723"/>
          <a:ext cx="315994" cy="1992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692824" y="544723"/>
        <a:ext cx="315994" cy="199205"/>
      </dsp:txXfrm>
    </dsp:sp>
    <dsp:sp modelId="{B6E5F50F-199B-46E1-9A94-818695426FB6}">
      <dsp:nvSpPr>
        <dsp:cNvPr id="0" name=""/>
        <dsp:cNvSpPr/>
      </dsp:nvSpPr>
      <dsp:spPr>
        <a:xfrm rot="17362824">
          <a:off x="898282" y="1735348"/>
          <a:ext cx="2121812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2121812" y="24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362824">
        <a:off x="1906143" y="1684755"/>
        <a:ext cx="106090" cy="106090"/>
      </dsp:txXfrm>
    </dsp:sp>
    <dsp:sp modelId="{13972441-F932-4EAB-83DD-BF563DC4B275}">
      <dsp:nvSpPr>
        <dsp:cNvPr id="0" name=""/>
        <dsp:cNvSpPr/>
      </dsp:nvSpPr>
      <dsp:spPr>
        <a:xfrm>
          <a:off x="2311237" y="501037"/>
          <a:ext cx="2638373" cy="4719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hlinkClick xmlns:r="http://schemas.openxmlformats.org/officeDocument/2006/relationships" r:id="rId2"/>
            </a:rPr>
            <a:t>Институт вычислительного моделирования СО РАН</a:t>
          </a:r>
          <a:endParaRPr lang="ru-RU" sz="1400" kern="1200" dirty="0"/>
        </a:p>
      </dsp:txBody>
      <dsp:txXfrm>
        <a:off x="2311237" y="501037"/>
        <a:ext cx="2638373" cy="471943"/>
      </dsp:txXfrm>
    </dsp:sp>
    <dsp:sp modelId="{1BE9F3E5-4ACD-4A04-AF59-B92E2A495D38}">
      <dsp:nvSpPr>
        <dsp:cNvPr id="0" name=""/>
        <dsp:cNvSpPr/>
      </dsp:nvSpPr>
      <dsp:spPr>
        <a:xfrm rot="21162429">
          <a:off x="4947624" y="703383"/>
          <a:ext cx="491141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491141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62429">
        <a:off x="5180916" y="693558"/>
        <a:ext cx="24557" cy="24557"/>
      </dsp:txXfrm>
    </dsp:sp>
    <dsp:sp modelId="{A4E17529-30A5-4953-A350-D5C8710C90EE}">
      <dsp:nvSpPr>
        <dsp:cNvPr id="0" name=""/>
        <dsp:cNvSpPr/>
      </dsp:nvSpPr>
      <dsp:spPr>
        <a:xfrm>
          <a:off x="5436779" y="515729"/>
          <a:ext cx="1007781" cy="3178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Коллекция</a:t>
          </a:r>
          <a:r>
            <a:rPr lang="ru-RU" sz="1200" kern="1200" dirty="0" smtClean="0"/>
            <a:t> 2</a:t>
          </a:r>
          <a:endParaRPr lang="ru-RU" sz="1200" kern="1200" dirty="0"/>
        </a:p>
      </dsp:txBody>
      <dsp:txXfrm>
        <a:off x="5436779" y="515729"/>
        <a:ext cx="1007781" cy="317868"/>
      </dsp:txXfrm>
    </dsp:sp>
    <dsp:sp modelId="{EA41EEA0-75C2-4DAC-8966-1CA46F36CCDE}">
      <dsp:nvSpPr>
        <dsp:cNvPr id="0" name=""/>
        <dsp:cNvSpPr/>
      </dsp:nvSpPr>
      <dsp:spPr>
        <a:xfrm rot="476766">
          <a:off x="6442958" y="695279"/>
          <a:ext cx="333747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333747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76766">
        <a:off x="6601488" y="689389"/>
        <a:ext cx="16687" cy="16687"/>
      </dsp:txXfrm>
    </dsp:sp>
    <dsp:sp modelId="{CC953D44-9432-4C9D-AC5B-D4B91F36F0E3}">
      <dsp:nvSpPr>
        <dsp:cNvPr id="0" name=""/>
        <dsp:cNvSpPr/>
      </dsp:nvSpPr>
      <dsp:spPr>
        <a:xfrm>
          <a:off x="6775103" y="640565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775103" y="640565"/>
        <a:ext cx="320946" cy="160473"/>
      </dsp:txXfrm>
    </dsp:sp>
    <dsp:sp modelId="{525F474F-7827-4763-A251-84A5023AC15C}">
      <dsp:nvSpPr>
        <dsp:cNvPr id="0" name=""/>
        <dsp:cNvSpPr/>
      </dsp:nvSpPr>
      <dsp:spPr>
        <a:xfrm rot="2200620">
          <a:off x="4888789" y="918049"/>
          <a:ext cx="614404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614404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200620">
        <a:off x="5180632" y="905142"/>
        <a:ext cx="30720" cy="30720"/>
      </dsp:txXfrm>
    </dsp:sp>
    <dsp:sp modelId="{203C75E6-4A29-4302-B482-13D0A43EA07D}">
      <dsp:nvSpPr>
        <dsp:cNvPr id="0" name=""/>
        <dsp:cNvSpPr/>
      </dsp:nvSpPr>
      <dsp:spPr>
        <a:xfrm>
          <a:off x="5442373" y="950725"/>
          <a:ext cx="1038499" cy="3065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Коллекция</a:t>
          </a:r>
          <a:r>
            <a:rPr lang="ru-RU" sz="1100" kern="1200" dirty="0" smtClean="0"/>
            <a:t> 3</a:t>
          </a:r>
          <a:endParaRPr lang="ru-RU" sz="1100" kern="1200" dirty="0"/>
        </a:p>
      </dsp:txBody>
      <dsp:txXfrm>
        <a:off x="5442373" y="950725"/>
        <a:ext cx="1038499" cy="306540"/>
      </dsp:txXfrm>
    </dsp:sp>
    <dsp:sp modelId="{E8848C19-DADE-4274-A4A0-6487F982BD03}">
      <dsp:nvSpPr>
        <dsp:cNvPr id="0" name=""/>
        <dsp:cNvSpPr/>
      </dsp:nvSpPr>
      <dsp:spPr>
        <a:xfrm rot="20659792">
          <a:off x="6463294" y="973796"/>
          <a:ext cx="945923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45923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659792">
        <a:off x="6912607" y="952601"/>
        <a:ext cx="47296" cy="47296"/>
      </dsp:txXfrm>
    </dsp:sp>
    <dsp:sp modelId="{B5D679E7-1F54-44FC-9C59-696C545FAD38}">
      <dsp:nvSpPr>
        <dsp:cNvPr id="0" name=""/>
        <dsp:cNvSpPr/>
      </dsp:nvSpPr>
      <dsp:spPr>
        <a:xfrm>
          <a:off x="7391639" y="768266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7391639" y="768266"/>
        <a:ext cx="320946" cy="160473"/>
      </dsp:txXfrm>
    </dsp:sp>
    <dsp:sp modelId="{34291236-0940-4309-B63A-D58FA772F0C5}">
      <dsp:nvSpPr>
        <dsp:cNvPr id="0" name=""/>
        <dsp:cNvSpPr/>
      </dsp:nvSpPr>
      <dsp:spPr>
        <a:xfrm rot="21502074">
          <a:off x="6480685" y="1088357"/>
          <a:ext cx="925876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25876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02074">
        <a:off x="6920476" y="1067663"/>
        <a:ext cx="46293" cy="46293"/>
      </dsp:txXfrm>
    </dsp:sp>
    <dsp:sp modelId="{D4B2A44C-BFB9-4D00-88EC-5443A6559B37}">
      <dsp:nvSpPr>
        <dsp:cNvPr id="0" name=""/>
        <dsp:cNvSpPr/>
      </dsp:nvSpPr>
      <dsp:spPr>
        <a:xfrm>
          <a:off x="7406373" y="997388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7406373" y="997388"/>
        <a:ext cx="320946" cy="160473"/>
      </dsp:txXfrm>
    </dsp:sp>
    <dsp:sp modelId="{554B19DA-29A4-4254-A8F5-1BBE5EE24F50}">
      <dsp:nvSpPr>
        <dsp:cNvPr id="0" name=""/>
        <dsp:cNvSpPr/>
      </dsp:nvSpPr>
      <dsp:spPr>
        <a:xfrm rot="734912">
          <a:off x="6470007" y="1202811"/>
          <a:ext cx="954681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54681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34912">
        <a:off x="6923480" y="1181397"/>
        <a:ext cx="47734" cy="47734"/>
      </dsp:txXfrm>
    </dsp:sp>
    <dsp:sp modelId="{C4AFCD3D-AA31-410D-B59C-3703539676A8}">
      <dsp:nvSpPr>
        <dsp:cNvPr id="0" name=""/>
        <dsp:cNvSpPr/>
      </dsp:nvSpPr>
      <dsp:spPr>
        <a:xfrm>
          <a:off x="7413822" y="1226297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7413822" y="1226297"/>
        <a:ext cx="320946" cy="160473"/>
      </dsp:txXfrm>
    </dsp:sp>
    <dsp:sp modelId="{0C1ED422-262E-41DA-81C8-6198BD858B7D}">
      <dsp:nvSpPr>
        <dsp:cNvPr id="0" name=""/>
        <dsp:cNvSpPr/>
      </dsp:nvSpPr>
      <dsp:spPr>
        <a:xfrm rot="17677916">
          <a:off x="1134532" y="1999528"/>
          <a:ext cx="1620698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620698" y="24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677916">
        <a:off x="1904364" y="1961464"/>
        <a:ext cx="81034" cy="81034"/>
      </dsp:txXfrm>
    </dsp:sp>
    <dsp:sp modelId="{08409F21-3178-45A4-ACCC-B1AF878F587B}">
      <dsp:nvSpPr>
        <dsp:cNvPr id="0" name=""/>
        <dsp:cNvSpPr/>
      </dsp:nvSpPr>
      <dsp:spPr>
        <a:xfrm>
          <a:off x="2282625" y="1037324"/>
          <a:ext cx="2713667" cy="4560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hlinkClick xmlns:r="http://schemas.openxmlformats.org/officeDocument/2006/relationships" r:id="rId3"/>
            </a:rPr>
            <a:t>Институт химии и химической технологии СО РАН</a:t>
          </a:r>
          <a:endParaRPr lang="ru-RU" sz="1400" kern="1200" dirty="0"/>
        </a:p>
      </dsp:txBody>
      <dsp:txXfrm>
        <a:off x="2282625" y="1037324"/>
        <a:ext cx="2713667" cy="456093"/>
      </dsp:txXfrm>
    </dsp:sp>
    <dsp:sp modelId="{1040CDA1-481D-447C-BA80-4AD748E599EC}">
      <dsp:nvSpPr>
        <dsp:cNvPr id="0" name=""/>
        <dsp:cNvSpPr/>
      </dsp:nvSpPr>
      <dsp:spPr>
        <a:xfrm rot="1985525">
          <a:off x="4952956" y="1408789"/>
          <a:ext cx="534342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534342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5525">
        <a:off x="5206768" y="1397884"/>
        <a:ext cx="26717" cy="26717"/>
      </dsp:txXfrm>
    </dsp:sp>
    <dsp:sp modelId="{12431656-A85B-46CC-888A-9BEEC782AA75}">
      <dsp:nvSpPr>
        <dsp:cNvPr id="0" name=""/>
        <dsp:cNvSpPr/>
      </dsp:nvSpPr>
      <dsp:spPr>
        <a:xfrm>
          <a:off x="5443962" y="1401636"/>
          <a:ext cx="992325" cy="3109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Коллекция 4</a:t>
          </a:r>
          <a:endParaRPr lang="ru-RU" sz="1200" kern="1200" dirty="0"/>
        </a:p>
      </dsp:txBody>
      <dsp:txXfrm>
        <a:off x="5443962" y="1401636"/>
        <a:ext cx="992325" cy="310957"/>
      </dsp:txXfrm>
    </dsp:sp>
    <dsp:sp modelId="{24F35E4E-B191-46BA-A821-3CE9B99CE380}">
      <dsp:nvSpPr>
        <dsp:cNvPr id="0" name=""/>
        <dsp:cNvSpPr/>
      </dsp:nvSpPr>
      <dsp:spPr>
        <a:xfrm rot="21164037">
          <a:off x="6430895" y="1469751"/>
          <a:ext cx="1342691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342691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64037">
        <a:off x="7068674" y="1438637"/>
        <a:ext cx="67134" cy="67134"/>
      </dsp:txXfrm>
    </dsp:sp>
    <dsp:sp modelId="{53E420DE-72D5-4753-AA38-E2AA71FE17D1}">
      <dsp:nvSpPr>
        <dsp:cNvPr id="0" name=""/>
        <dsp:cNvSpPr/>
      </dsp:nvSpPr>
      <dsp:spPr>
        <a:xfrm>
          <a:off x="7768196" y="1307058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768196" y="1307058"/>
        <a:ext cx="320946" cy="160473"/>
      </dsp:txXfrm>
    </dsp:sp>
    <dsp:sp modelId="{85FE64A6-EAA2-4990-AA25-207706D2F4CB}">
      <dsp:nvSpPr>
        <dsp:cNvPr id="0" name=""/>
        <dsp:cNvSpPr/>
      </dsp:nvSpPr>
      <dsp:spPr>
        <a:xfrm rot="95376">
          <a:off x="6436030" y="1573142"/>
          <a:ext cx="1332424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332424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5376">
        <a:off x="7068932" y="1542284"/>
        <a:ext cx="66621" cy="66621"/>
      </dsp:txXfrm>
    </dsp:sp>
    <dsp:sp modelId="{741176FC-795F-4721-945C-2990FAFA7463}">
      <dsp:nvSpPr>
        <dsp:cNvPr id="0" name=""/>
        <dsp:cNvSpPr/>
      </dsp:nvSpPr>
      <dsp:spPr>
        <a:xfrm>
          <a:off x="7768199" y="1513839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768199" y="1513839"/>
        <a:ext cx="320946" cy="160473"/>
      </dsp:txXfrm>
    </dsp:sp>
    <dsp:sp modelId="{5336016E-C103-4A39-91B5-393BC89A42F1}">
      <dsp:nvSpPr>
        <dsp:cNvPr id="0" name=""/>
        <dsp:cNvSpPr/>
      </dsp:nvSpPr>
      <dsp:spPr>
        <a:xfrm rot="621982">
          <a:off x="6425236" y="1676478"/>
          <a:ext cx="1353957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353957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21982">
        <a:off x="7068366" y="1645082"/>
        <a:ext cx="67697" cy="67697"/>
      </dsp:txXfrm>
    </dsp:sp>
    <dsp:sp modelId="{79AF3B63-2A81-4147-8C67-C9B9DED1511B}">
      <dsp:nvSpPr>
        <dsp:cNvPr id="0" name=""/>
        <dsp:cNvSpPr/>
      </dsp:nvSpPr>
      <dsp:spPr>
        <a:xfrm>
          <a:off x="7768144" y="1720511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768144" y="1720511"/>
        <a:ext cx="320946" cy="160473"/>
      </dsp:txXfrm>
    </dsp:sp>
    <dsp:sp modelId="{97B022C6-5F61-4357-8ADD-8D52F43A3D67}">
      <dsp:nvSpPr>
        <dsp:cNvPr id="0" name=""/>
        <dsp:cNvSpPr/>
      </dsp:nvSpPr>
      <dsp:spPr>
        <a:xfrm rot="18396390">
          <a:off x="1378350" y="2281179"/>
          <a:ext cx="1133503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133503" y="24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396390">
        <a:off x="1916764" y="2255294"/>
        <a:ext cx="56675" cy="56675"/>
      </dsp:txXfrm>
    </dsp:sp>
    <dsp:sp modelId="{C6F1144E-72EF-4B32-811C-F81ED9D2E3BC}">
      <dsp:nvSpPr>
        <dsp:cNvPr id="0" name=""/>
        <dsp:cNvSpPr/>
      </dsp:nvSpPr>
      <dsp:spPr>
        <a:xfrm>
          <a:off x="2283065" y="1589431"/>
          <a:ext cx="2667720" cy="4784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hlinkClick xmlns:r="http://schemas.openxmlformats.org/officeDocument/2006/relationships" r:id="rId4"/>
            </a:rPr>
            <a:t>Институт физики им. Л.В. Киренского СО РАН</a:t>
          </a:r>
          <a:r>
            <a:rPr lang="ru-RU" sz="1400" b="0" i="0" kern="1200" dirty="0" smtClean="0"/>
            <a:t> </a:t>
          </a:r>
          <a:endParaRPr lang="ru-RU" sz="1400" kern="1200" dirty="0"/>
        </a:p>
      </dsp:txBody>
      <dsp:txXfrm>
        <a:off x="2283065" y="1589431"/>
        <a:ext cx="2667720" cy="478481"/>
      </dsp:txXfrm>
    </dsp:sp>
    <dsp:sp modelId="{7E6D0565-94A4-43BE-BDD8-65AB545064DA}">
      <dsp:nvSpPr>
        <dsp:cNvPr id="0" name=""/>
        <dsp:cNvSpPr/>
      </dsp:nvSpPr>
      <dsp:spPr>
        <a:xfrm rot="1363139">
          <a:off x="4929671" y="1931320"/>
          <a:ext cx="544267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544267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63139">
        <a:off x="5188197" y="1920166"/>
        <a:ext cx="27213" cy="27213"/>
      </dsp:txXfrm>
    </dsp:sp>
    <dsp:sp modelId="{49CE301B-9B5C-460D-BDD4-3C20351D0911}">
      <dsp:nvSpPr>
        <dsp:cNvPr id="0" name=""/>
        <dsp:cNvSpPr/>
      </dsp:nvSpPr>
      <dsp:spPr>
        <a:xfrm>
          <a:off x="5452823" y="1891735"/>
          <a:ext cx="997017" cy="2942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Коллекция 5     </a:t>
          </a:r>
          <a:endParaRPr lang="ru-RU" sz="1200" kern="1200" dirty="0"/>
        </a:p>
      </dsp:txBody>
      <dsp:txXfrm>
        <a:off x="5452823" y="1891735"/>
        <a:ext cx="997017" cy="294277"/>
      </dsp:txXfrm>
    </dsp:sp>
    <dsp:sp modelId="{3AF17396-E57C-4838-BF19-FC42CB3134B4}">
      <dsp:nvSpPr>
        <dsp:cNvPr id="0" name=""/>
        <dsp:cNvSpPr/>
      </dsp:nvSpPr>
      <dsp:spPr>
        <a:xfrm rot="21098893">
          <a:off x="6444932" y="1969203"/>
          <a:ext cx="925549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25549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098893">
        <a:off x="6884569" y="1948517"/>
        <a:ext cx="46277" cy="46277"/>
      </dsp:txXfrm>
    </dsp:sp>
    <dsp:sp modelId="{93F9E98C-4725-44C5-8F9E-D1B0AEC54466}">
      <dsp:nvSpPr>
        <dsp:cNvPr id="0" name=""/>
        <dsp:cNvSpPr/>
      </dsp:nvSpPr>
      <dsp:spPr>
        <a:xfrm>
          <a:off x="7365575" y="1824201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365575" y="1824201"/>
        <a:ext cx="320946" cy="160473"/>
      </dsp:txXfrm>
    </dsp:sp>
    <dsp:sp modelId="{0AF6C628-EB7E-4206-A2A5-594729A95922}">
      <dsp:nvSpPr>
        <dsp:cNvPr id="0" name=""/>
        <dsp:cNvSpPr/>
      </dsp:nvSpPr>
      <dsp:spPr>
        <a:xfrm rot="325697">
          <a:off x="6447777" y="2079933"/>
          <a:ext cx="919907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19907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5697">
        <a:off x="6884734" y="2059388"/>
        <a:ext cx="45995" cy="45995"/>
      </dsp:txXfrm>
    </dsp:sp>
    <dsp:sp modelId="{38F3C3F3-9762-4572-8866-1B3DFDC6407D}">
      <dsp:nvSpPr>
        <dsp:cNvPr id="0" name=""/>
        <dsp:cNvSpPr/>
      </dsp:nvSpPr>
      <dsp:spPr>
        <a:xfrm>
          <a:off x="7365623" y="2045661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365623" y="2045661"/>
        <a:ext cx="320946" cy="160473"/>
      </dsp:txXfrm>
    </dsp:sp>
    <dsp:sp modelId="{C450BCC0-0DE6-49B8-A701-F451B31C25D4}">
      <dsp:nvSpPr>
        <dsp:cNvPr id="0" name=""/>
        <dsp:cNvSpPr/>
      </dsp:nvSpPr>
      <dsp:spPr>
        <a:xfrm rot="1134505">
          <a:off x="6424147" y="2190717"/>
          <a:ext cx="952277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52277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34505">
        <a:off x="6876479" y="2169363"/>
        <a:ext cx="47613" cy="47613"/>
      </dsp:txXfrm>
    </dsp:sp>
    <dsp:sp modelId="{47F690E0-5D44-404F-8C2A-97782F0FC2CA}">
      <dsp:nvSpPr>
        <dsp:cNvPr id="0" name=""/>
        <dsp:cNvSpPr/>
      </dsp:nvSpPr>
      <dsp:spPr>
        <a:xfrm>
          <a:off x="7350731" y="2267229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350731" y="2267229"/>
        <a:ext cx="320946" cy="160473"/>
      </dsp:txXfrm>
    </dsp:sp>
    <dsp:sp modelId="{B9D5FBEF-F35C-4B1C-97BA-B1CE4AE8451E}">
      <dsp:nvSpPr>
        <dsp:cNvPr id="0" name=""/>
        <dsp:cNvSpPr/>
      </dsp:nvSpPr>
      <dsp:spPr>
        <a:xfrm rot="19985276">
          <a:off x="1566052" y="2564420"/>
          <a:ext cx="758773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758773" y="24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985276">
        <a:off x="1926469" y="2547903"/>
        <a:ext cx="37938" cy="37938"/>
      </dsp:txXfrm>
    </dsp:sp>
    <dsp:sp modelId="{4B7CA8E7-1E38-4C91-8826-D0326EF18A61}">
      <dsp:nvSpPr>
        <dsp:cNvPr id="0" name=""/>
        <dsp:cNvSpPr/>
      </dsp:nvSpPr>
      <dsp:spPr>
        <a:xfrm>
          <a:off x="2283739" y="2160858"/>
          <a:ext cx="2708365" cy="4685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hlinkClick xmlns:r="http://schemas.openxmlformats.org/officeDocument/2006/relationships" r:id="rId5"/>
            </a:rPr>
            <a:t>Институт леса им. В.Н. Сукачева СО РАН</a:t>
          </a:r>
          <a:r>
            <a:rPr lang="ru-RU" sz="1400" b="0" i="0" kern="1200" dirty="0" smtClean="0"/>
            <a:t> </a:t>
          </a:r>
          <a:endParaRPr lang="ru-RU" sz="1400" kern="1200" dirty="0"/>
        </a:p>
      </dsp:txBody>
      <dsp:txXfrm>
        <a:off x="2283739" y="2160858"/>
        <a:ext cx="2708365" cy="468591"/>
      </dsp:txXfrm>
    </dsp:sp>
    <dsp:sp modelId="{F051EA2E-F25A-42F6-845A-8FBE2D521175}">
      <dsp:nvSpPr>
        <dsp:cNvPr id="0" name=""/>
        <dsp:cNvSpPr/>
      </dsp:nvSpPr>
      <dsp:spPr>
        <a:xfrm rot="797991">
          <a:off x="4985291" y="2451137"/>
          <a:ext cx="508037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508037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97991">
        <a:off x="5226609" y="2440889"/>
        <a:ext cx="25401" cy="25401"/>
      </dsp:txXfrm>
    </dsp:sp>
    <dsp:sp modelId="{082D6BEA-E9D0-4FDF-B05B-D2FD8152EFC2}">
      <dsp:nvSpPr>
        <dsp:cNvPr id="0" name=""/>
        <dsp:cNvSpPr/>
      </dsp:nvSpPr>
      <dsp:spPr>
        <a:xfrm>
          <a:off x="5486516" y="2382819"/>
          <a:ext cx="984664" cy="258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…</a:t>
          </a:r>
          <a:endParaRPr lang="ru-RU" sz="1400" kern="1200" dirty="0"/>
        </a:p>
      </dsp:txBody>
      <dsp:txXfrm>
        <a:off x="5486516" y="2382819"/>
        <a:ext cx="984664" cy="258414"/>
      </dsp:txXfrm>
    </dsp:sp>
    <dsp:sp modelId="{D455D83E-2993-493A-A471-50F408A3627D}">
      <dsp:nvSpPr>
        <dsp:cNvPr id="0" name=""/>
        <dsp:cNvSpPr/>
      </dsp:nvSpPr>
      <dsp:spPr>
        <a:xfrm rot="21372991">
          <a:off x="6469543" y="2460014"/>
          <a:ext cx="1502126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502126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372991">
        <a:off x="7183053" y="2424914"/>
        <a:ext cx="75106" cy="75106"/>
      </dsp:txXfrm>
    </dsp:sp>
    <dsp:sp modelId="{824214D6-F514-4776-B2EB-4C21054C7F2F}">
      <dsp:nvSpPr>
        <dsp:cNvPr id="0" name=""/>
        <dsp:cNvSpPr/>
      </dsp:nvSpPr>
      <dsp:spPr>
        <a:xfrm>
          <a:off x="7970032" y="2332670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970032" y="2332670"/>
        <a:ext cx="320946" cy="160473"/>
      </dsp:txXfrm>
    </dsp:sp>
    <dsp:sp modelId="{360043A1-E0E5-48D9-8F88-139247B3B8BC}">
      <dsp:nvSpPr>
        <dsp:cNvPr id="0" name=""/>
        <dsp:cNvSpPr/>
      </dsp:nvSpPr>
      <dsp:spPr>
        <a:xfrm rot="277117">
          <a:off x="6468714" y="2570718"/>
          <a:ext cx="1518682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518682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77117">
        <a:off x="7190088" y="2535204"/>
        <a:ext cx="75934" cy="75934"/>
      </dsp:txXfrm>
    </dsp:sp>
    <dsp:sp modelId="{956F23A9-B496-4D5C-94F7-9AE409CDA0B2}">
      <dsp:nvSpPr>
        <dsp:cNvPr id="0" name=""/>
        <dsp:cNvSpPr/>
      </dsp:nvSpPr>
      <dsp:spPr>
        <a:xfrm>
          <a:off x="7984931" y="2554078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984931" y="2554078"/>
        <a:ext cx="320946" cy="160473"/>
      </dsp:txXfrm>
    </dsp:sp>
    <dsp:sp modelId="{34BE343C-9424-4559-B413-0C3BB51240E9}">
      <dsp:nvSpPr>
        <dsp:cNvPr id="0" name=""/>
        <dsp:cNvSpPr/>
      </dsp:nvSpPr>
      <dsp:spPr>
        <a:xfrm rot="760628">
          <a:off x="6452082" y="2681500"/>
          <a:ext cx="1566842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566842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60628">
        <a:off x="7196332" y="2644782"/>
        <a:ext cx="78342" cy="78342"/>
      </dsp:txXfrm>
    </dsp:sp>
    <dsp:sp modelId="{28AEBA9B-B628-4690-9D75-2DCAF81AC2A4}">
      <dsp:nvSpPr>
        <dsp:cNvPr id="0" name=""/>
        <dsp:cNvSpPr/>
      </dsp:nvSpPr>
      <dsp:spPr>
        <a:xfrm>
          <a:off x="7999826" y="2775644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999826" y="2775644"/>
        <a:ext cx="320946" cy="160473"/>
      </dsp:txXfrm>
    </dsp:sp>
    <dsp:sp modelId="{6B237FB4-7B86-4D8E-BE7C-47B540D2B113}">
      <dsp:nvSpPr>
        <dsp:cNvPr id="0" name=""/>
        <dsp:cNvSpPr/>
      </dsp:nvSpPr>
      <dsp:spPr>
        <a:xfrm rot="1346123">
          <a:off x="1579384" y="2876083"/>
          <a:ext cx="733380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733380" y="24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46123">
        <a:off x="1927740" y="2860201"/>
        <a:ext cx="36669" cy="36669"/>
      </dsp:txXfrm>
    </dsp:sp>
    <dsp:sp modelId="{BDD0F103-3523-483E-8DB4-7603A61644DD}">
      <dsp:nvSpPr>
        <dsp:cNvPr id="0" name=""/>
        <dsp:cNvSpPr/>
      </dsp:nvSpPr>
      <dsp:spPr>
        <a:xfrm>
          <a:off x="2285010" y="2702659"/>
          <a:ext cx="2689782" cy="6316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hlinkClick xmlns:r="http://schemas.openxmlformats.org/officeDocument/2006/relationships" r:id="rId6"/>
            </a:rPr>
            <a:t>Красноярский научно-исследовательский институт животноводства</a:t>
          </a:r>
          <a:r>
            <a:rPr lang="ru-RU" sz="1400" b="0" i="0" kern="1200" dirty="0" smtClean="0"/>
            <a:t> </a:t>
          </a:r>
          <a:endParaRPr lang="ru-RU" sz="1400" kern="1200" dirty="0"/>
        </a:p>
      </dsp:txBody>
      <dsp:txXfrm>
        <a:off x="2285010" y="2702659"/>
        <a:ext cx="2689782" cy="631642"/>
      </dsp:txXfrm>
    </dsp:sp>
    <dsp:sp modelId="{93F5D413-1023-4197-A6FF-0A27B16995AA}">
      <dsp:nvSpPr>
        <dsp:cNvPr id="0" name=""/>
        <dsp:cNvSpPr/>
      </dsp:nvSpPr>
      <dsp:spPr>
        <a:xfrm rot="303044">
          <a:off x="4973873" y="3036862"/>
          <a:ext cx="473321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473321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03044">
        <a:off x="5198701" y="3027482"/>
        <a:ext cx="23666" cy="23666"/>
      </dsp:txXfrm>
    </dsp:sp>
    <dsp:sp modelId="{6FE6FB7D-EC62-4CBF-8E90-3B271623ADF8}">
      <dsp:nvSpPr>
        <dsp:cNvPr id="0" name=""/>
        <dsp:cNvSpPr/>
      </dsp:nvSpPr>
      <dsp:spPr>
        <a:xfrm>
          <a:off x="5446276" y="2919901"/>
          <a:ext cx="963006" cy="2804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…</a:t>
          </a:r>
          <a:endParaRPr lang="ru-RU" sz="1400" kern="1200" dirty="0"/>
        </a:p>
      </dsp:txBody>
      <dsp:txXfrm>
        <a:off x="5446276" y="2919901"/>
        <a:ext cx="963006" cy="280497"/>
      </dsp:txXfrm>
    </dsp:sp>
    <dsp:sp modelId="{3061EE7D-1DF6-4C9E-9D3D-CBD1212B5302}">
      <dsp:nvSpPr>
        <dsp:cNvPr id="0" name=""/>
        <dsp:cNvSpPr/>
      </dsp:nvSpPr>
      <dsp:spPr>
        <a:xfrm rot="21575064">
          <a:off x="6409271" y="3054628"/>
          <a:ext cx="846210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846210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75064">
        <a:off x="6811221" y="3035926"/>
        <a:ext cx="42310" cy="42310"/>
      </dsp:txXfrm>
    </dsp:sp>
    <dsp:sp modelId="{6F5286CB-278B-4D05-886F-8FB243C953C2}">
      <dsp:nvSpPr>
        <dsp:cNvPr id="0" name=""/>
        <dsp:cNvSpPr/>
      </dsp:nvSpPr>
      <dsp:spPr>
        <a:xfrm>
          <a:off x="7255471" y="2973775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255471" y="2973775"/>
        <a:ext cx="320946" cy="160473"/>
      </dsp:txXfrm>
    </dsp:sp>
    <dsp:sp modelId="{8182F8A3-7860-44BE-B91C-707040184C13}">
      <dsp:nvSpPr>
        <dsp:cNvPr id="0" name=""/>
        <dsp:cNvSpPr/>
      </dsp:nvSpPr>
      <dsp:spPr>
        <a:xfrm rot="898048">
          <a:off x="6394161" y="3172806"/>
          <a:ext cx="891383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891383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98048">
        <a:off x="6817568" y="3152975"/>
        <a:ext cx="44569" cy="44569"/>
      </dsp:txXfrm>
    </dsp:sp>
    <dsp:sp modelId="{0EE2A5DA-AFE1-4DE8-A3CF-F1FF345CC989}">
      <dsp:nvSpPr>
        <dsp:cNvPr id="0" name=""/>
        <dsp:cNvSpPr/>
      </dsp:nvSpPr>
      <dsp:spPr>
        <a:xfrm>
          <a:off x="7270423" y="3210132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270423" y="3210132"/>
        <a:ext cx="320946" cy="160473"/>
      </dsp:txXfrm>
    </dsp:sp>
    <dsp:sp modelId="{6602774F-DC2E-4F8F-BBE0-4E7990AAE679}">
      <dsp:nvSpPr>
        <dsp:cNvPr id="0" name=""/>
        <dsp:cNvSpPr/>
      </dsp:nvSpPr>
      <dsp:spPr>
        <a:xfrm rot="1624949">
          <a:off x="6354884" y="3283564"/>
          <a:ext cx="992226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92226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4949">
        <a:off x="6826192" y="3261212"/>
        <a:ext cx="49611" cy="49611"/>
      </dsp:txXfrm>
    </dsp:sp>
    <dsp:sp modelId="{9C297ABF-6EF3-4021-AD92-72FC13F64A4B}">
      <dsp:nvSpPr>
        <dsp:cNvPr id="0" name=""/>
        <dsp:cNvSpPr/>
      </dsp:nvSpPr>
      <dsp:spPr>
        <a:xfrm>
          <a:off x="7292713" y="3431647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292713" y="3431647"/>
        <a:ext cx="320946" cy="160473"/>
      </dsp:txXfrm>
    </dsp:sp>
    <dsp:sp modelId="{4784E9EF-E9BE-48BE-AF87-925308AAFD03}">
      <dsp:nvSpPr>
        <dsp:cNvPr id="0" name=""/>
        <dsp:cNvSpPr/>
      </dsp:nvSpPr>
      <dsp:spPr>
        <a:xfrm rot="3329149">
          <a:off x="1342223" y="3239811"/>
          <a:ext cx="1222525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222525" y="24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29149">
        <a:off x="1922923" y="3211701"/>
        <a:ext cx="61126" cy="61126"/>
      </dsp:txXfrm>
    </dsp:sp>
    <dsp:sp modelId="{612F1D51-0108-420E-997C-D30D26C3DDB9}">
      <dsp:nvSpPr>
        <dsp:cNvPr id="0" name=""/>
        <dsp:cNvSpPr/>
      </dsp:nvSpPr>
      <dsp:spPr>
        <a:xfrm>
          <a:off x="2299834" y="3391666"/>
          <a:ext cx="2692340" cy="7085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hlinkClick xmlns:r="http://schemas.openxmlformats.org/officeDocument/2006/relationships" r:id="rId7"/>
            </a:rPr>
            <a:t>Научно-исследовательский институт медицинских проблем Севера</a:t>
          </a:r>
          <a:endParaRPr lang="ru-RU" sz="1400" kern="1200" dirty="0"/>
        </a:p>
      </dsp:txBody>
      <dsp:txXfrm>
        <a:off x="2299834" y="3391666"/>
        <a:ext cx="2692340" cy="708539"/>
      </dsp:txXfrm>
    </dsp:sp>
    <dsp:sp modelId="{AD2D4F4E-C8CB-4BF4-AF77-0FCB55692781}">
      <dsp:nvSpPr>
        <dsp:cNvPr id="0" name=""/>
        <dsp:cNvSpPr/>
      </dsp:nvSpPr>
      <dsp:spPr>
        <a:xfrm rot="20591038">
          <a:off x="4981337" y="3670164"/>
          <a:ext cx="506875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506875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91038">
        <a:off x="5222103" y="3659945"/>
        <a:ext cx="25343" cy="25343"/>
      </dsp:txXfrm>
    </dsp:sp>
    <dsp:sp modelId="{57DAA66F-07F0-4C94-8C68-C277CADD2AB5}">
      <dsp:nvSpPr>
        <dsp:cNvPr id="0" name=""/>
        <dsp:cNvSpPr/>
      </dsp:nvSpPr>
      <dsp:spPr>
        <a:xfrm>
          <a:off x="5477375" y="3462014"/>
          <a:ext cx="962563" cy="274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…</a:t>
          </a:r>
          <a:endParaRPr lang="ru-RU" sz="1400" kern="1200" dirty="0"/>
        </a:p>
      </dsp:txBody>
      <dsp:txXfrm>
        <a:off x="5477375" y="3462014"/>
        <a:ext cx="962563" cy="274566"/>
      </dsp:txXfrm>
    </dsp:sp>
    <dsp:sp modelId="{20CDFB2A-8B8A-4AEC-8BB6-6262792663A9}">
      <dsp:nvSpPr>
        <dsp:cNvPr id="0" name=""/>
        <dsp:cNvSpPr/>
      </dsp:nvSpPr>
      <dsp:spPr>
        <a:xfrm rot="79438">
          <a:off x="6439753" y="3612972"/>
          <a:ext cx="1395986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395986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9438">
        <a:off x="7102846" y="3580525"/>
        <a:ext cx="69799" cy="69799"/>
      </dsp:txXfrm>
    </dsp:sp>
    <dsp:sp modelId="{AF69B2CF-AC14-4A06-B90B-0191606746D9}">
      <dsp:nvSpPr>
        <dsp:cNvPr id="0" name=""/>
        <dsp:cNvSpPr/>
      </dsp:nvSpPr>
      <dsp:spPr>
        <a:xfrm>
          <a:off x="7835553" y="3551316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835553" y="3551316"/>
        <a:ext cx="320946" cy="160473"/>
      </dsp:txXfrm>
    </dsp:sp>
    <dsp:sp modelId="{EF0C5087-3D58-4EA7-AB44-F24EE57C6D06}">
      <dsp:nvSpPr>
        <dsp:cNvPr id="0" name=""/>
        <dsp:cNvSpPr/>
      </dsp:nvSpPr>
      <dsp:spPr>
        <a:xfrm rot="677030">
          <a:off x="6426775" y="3730101"/>
          <a:ext cx="1362063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362063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77030">
        <a:off x="7073755" y="3698503"/>
        <a:ext cx="68103" cy="68103"/>
      </dsp:txXfrm>
    </dsp:sp>
    <dsp:sp modelId="{204C60C7-0777-4D7B-87A2-ED27FA9680CA}">
      <dsp:nvSpPr>
        <dsp:cNvPr id="0" name=""/>
        <dsp:cNvSpPr/>
      </dsp:nvSpPr>
      <dsp:spPr>
        <a:xfrm>
          <a:off x="7775674" y="3785575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775674" y="3785575"/>
        <a:ext cx="320946" cy="160473"/>
      </dsp:txXfrm>
    </dsp:sp>
    <dsp:sp modelId="{EFC4E490-8225-4001-B8AD-33B6EA7DA1EF}">
      <dsp:nvSpPr>
        <dsp:cNvPr id="0" name=""/>
        <dsp:cNvSpPr/>
      </dsp:nvSpPr>
      <dsp:spPr>
        <a:xfrm rot="2701704">
          <a:off x="6335552" y="3848679"/>
          <a:ext cx="711943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711943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701704">
        <a:off x="6673726" y="3833333"/>
        <a:ext cx="35597" cy="35597"/>
      </dsp:txXfrm>
    </dsp:sp>
    <dsp:sp modelId="{B682A0BE-9607-4425-B12B-92490348E6F8}">
      <dsp:nvSpPr>
        <dsp:cNvPr id="0" name=""/>
        <dsp:cNvSpPr/>
      </dsp:nvSpPr>
      <dsp:spPr>
        <a:xfrm>
          <a:off x="6943109" y="4022730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943109" y="4022730"/>
        <a:ext cx="320946" cy="160473"/>
      </dsp:txXfrm>
    </dsp:sp>
    <dsp:sp modelId="{F184E6C4-7AAE-488F-B07D-5812B414AE20}">
      <dsp:nvSpPr>
        <dsp:cNvPr id="0" name=""/>
        <dsp:cNvSpPr/>
      </dsp:nvSpPr>
      <dsp:spPr>
        <a:xfrm rot="1781550">
          <a:off x="4951998" y="3895049"/>
          <a:ext cx="611962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611962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81550">
        <a:off x="5242680" y="3882203"/>
        <a:ext cx="30598" cy="30598"/>
      </dsp:txXfrm>
    </dsp:sp>
    <dsp:sp modelId="{6D422EBB-0AEE-484D-9D66-41F21DE2421D}">
      <dsp:nvSpPr>
        <dsp:cNvPr id="0" name=""/>
        <dsp:cNvSpPr/>
      </dsp:nvSpPr>
      <dsp:spPr>
        <a:xfrm>
          <a:off x="5523784" y="3906226"/>
          <a:ext cx="930331" cy="2856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523784" y="3906226"/>
        <a:ext cx="930331" cy="285684"/>
      </dsp:txXfrm>
    </dsp:sp>
    <dsp:sp modelId="{B914025E-E467-4312-85F6-E44AACC48D92}">
      <dsp:nvSpPr>
        <dsp:cNvPr id="0" name=""/>
        <dsp:cNvSpPr/>
      </dsp:nvSpPr>
      <dsp:spPr>
        <a:xfrm rot="4093170">
          <a:off x="1004097" y="3626500"/>
          <a:ext cx="1917617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917617" y="24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4093170">
        <a:off x="1914966" y="3581013"/>
        <a:ext cx="95880" cy="95880"/>
      </dsp:txXfrm>
    </dsp:sp>
    <dsp:sp modelId="{6A6B71E2-CEB3-4FE5-8EAE-BA99823ACE25}">
      <dsp:nvSpPr>
        <dsp:cNvPr id="0" name=""/>
        <dsp:cNvSpPr/>
      </dsp:nvSpPr>
      <dsp:spPr>
        <a:xfrm>
          <a:off x="2318674" y="4191706"/>
          <a:ext cx="2749385" cy="6552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hlinkClick xmlns:r="http://schemas.openxmlformats.org/officeDocument/2006/relationships" r:id="rId8"/>
            </a:rPr>
            <a:t>Научно-исследовательский институт сельского хозяйства  и экологии Арктики</a:t>
          </a:r>
          <a:endParaRPr lang="ru-RU" sz="1400" kern="1200" dirty="0"/>
        </a:p>
      </dsp:txBody>
      <dsp:txXfrm>
        <a:off x="2318674" y="4191706"/>
        <a:ext cx="2749385" cy="655217"/>
      </dsp:txXfrm>
    </dsp:sp>
    <dsp:sp modelId="{D58A5C78-73E8-4C40-89B9-EC8692618DE3}">
      <dsp:nvSpPr>
        <dsp:cNvPr id="0" name=""/>
        <dsp:cNvSpPr/>
      </dsp:nvSpPr>
      <dsp:spPr>
        <a:xfrm rot="444624">
          <a:off x="5066448" y="4541745"/>
          <a:ext cx="385868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385868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44624">
        <a:off x="5249735" y="4534552"/>
        <a:ext cx="19293" cy="19293"/>
      </dsp:txXfrm>
    </dsp:sp>
    <dsp:sp modelId="{1DC238CC-1DF7-40C0-8564-78FFAC7E9967}">
      <dsp:nvSpPr>
        <dsp:cNvPr id="0" name=""/>
        <dsp:cNvSpPr/>
      </dsp:nvSpPr>
      <dsp:spPr>
        <a:xfrm>
          <a:off x="5450705" y="4420269"/>
          <a:ext cx="1008857" cy="2976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…</a:t>
          </a:r>
          <a:endParaRPr lang="ru-RU" sz="1400" kern="1200" dirty="0"/>
        </a:p>
      </dsp:txBody>
      <dsp:txXfrm>
        <a:off x="5450705" y="4420269"/>
        <a:ext cx="1008857" cy="297626"/>
      </dsp:txXfrm>
    </dsp:sp>
    <dsp:sp modelId="{B7B14F84-B0E4-493A-B265-7053DF19C85B}">
      <dsp:nvSpPr>
        <dsp:cNvPr id="0" name=""/>
        <dsp:cNvSpPr/>
      </dsp:nvSpPr>
      <dsp:spPr>
        <a:xfrm rot="21087259">
          <a:off x="6454128" y="4493908"/>
          <a:ext cx="978761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78761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087259">
        <a:off x="6919040" y="4471892"/>
        <a:ext cx="48938" cy="48938"/>
      </dsp:txXfrm>
    </dsp:sp>
    <dsp:sp modelId="{5C8885FC-E192-4DC8-994D-F93AFC6B6DF4}">
      <dsp:nvSpPr>
        <dsp:cNvPr id="0" name=""/>
        <dsp:cNvSpPr/>
      </dsp:nvSpPr>
      <dsp:spPr>
        <a:xfrm>
          <a:off x="7427456" y="4343404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427456" y="4343404"/>
        <a:ext cx="320946" cy="160473"/>
      </dsp:txXfrm>
    </dsp:sp>
    <dsp:sp modelId="{9C91D1CB-762D-41D3-B51B-648C109227BD}">
      <dsp:nvSpPr>
        <dsp:cNvPr id="0" name=""/>
        <dsp:cNvSpPr/>
      </dsp:nvSpPr>
      <dsp:spPr>
        <a:xfrm rot="303796">
          <a:off x="6457666" y="4609508"/>
          <a:ext cx="971686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71686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03796">
        <a:off x="6919217" y="4587668"/>
        <a:ext cx="48584" cy="48584"/>
      </dsp:txXfrm>
    </dsp:sp>
    <dsp:sp modelId="{497E4B5A-8322-4DE7-8A15-D2E9E74A1407}">
      <dsp:nvSpPr>
        <dsp:cNvPr id="0" name=""/>
        <dsp:cNvSpPr/>
      </dsp:nvSpPr>
      <dsp:spPr>
        <a:xfrm>
          <a:off x="7427456" y="4574602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427456" y="4574602"/>
        <a:ext cx="320946" cy="160473"/>
      </dsp:txXfrm>
    </dsp:sp>
    <dsp:sp modelId="{B938E693-09B6-468D-B8F5-BEA34420641F}">
      <dsp:nvSpPr>
        <dsp:cNvPr id="0" name=""/>
        <dsp:cNvSpPr/>
      </dsp:nvSpPr>
      <dsp:spPr>
        <a:xfrm rot="1053715">
          <a:off x="6436283" y="4717331"/>
          <a:ext cx="998898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998898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53715">
        <a:off x="6910760" y="4694812"/>
        <a:ext cx="49944" cy="49944"/>
      </dsp:txXfrm>
    </dsp:sp>
    <dsp:sp modelId="{0F36EAEB-4832-4BAE-AE46-0A0E9C438B29}">
      <dsp:nvSpPr>
        <dsp:cNvPr id="0" name=""/>
        <dsp:cNvSpPr/>
      </dsp:nvSpPr>
      <dsp:spPr>
        <a:xfrm>
          <a:off x="7411903" y="4790250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411903" y="4790250"/>
        <a:ext cx="320946" cy="160473"/>
      </dsp:txXfrm>
    </dsp:sp>
    <dsp:sp modelId="{3FA4CE40-0A64-4B18-9AF0-224563F9F55E}">
      <dsp:nvSpPr>
        <dsp:cNvPr id="0" name=""/>
        <dsp:cNvSpPr/>
      </dsp:nvSpPr>
      <dsp:spPr>
        <a:xfrm rot="4477258">
          <a:off x="590395" y="4070299"/>
          <a:ext cx="2767414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2767414" y="24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4477258">
        <a:off x="1904917" y="4003567"/>
        <a:ext cx="138370" cy="138370"/>
      </dsp:txXfrm>
    </dsp:sp>
    <dsp:sp modelId="{BCA5A08D-B14B-48D2-A714-C67B91D9735A}">
      <dsp:nvSpPr>
        <dsp:cNvPr id="0" name=""/>
        <dsp:cNvSpPr/>
      </dsp:nvSpPr>
      <dsp:spPr>
        <a:xfrm>
          <a:off x="2341066" y="5031565"/>
          <a:ext cx="2712139" cy="7506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hlinkClick xmlns:r="http://schemas.openxmlformats.org/officeDocument/2006/relationships" r:id="rId9"/>
            </a:rPr>
            <a:t>Красноярский научно-исследовательский институт сельского хозяйства</a:t>
          </a:r>
          <a:endParaRPr lang="ru-RU" sz="1400" kern="1200" dirty="0"/>
        </a:p>
      </dsp:txBody>
      <dsp:txXfrm>
        <a:off x="2341066" y="5031565"/>
        <a:ext cx="2712139" cy="750694"/>
      </dsp:txXfrm>
    </dsp:sp>
    <dsp:sp modelId="{882B6B75-F60F-4DAF-8517-38EDF415C510}">
      <dsp:nvSpPr>
        <dsp:cNvPr id="0" name=""/>
        <dsp:cNvSpPr/>
      </dsp:nvSpPr>
      <dsp:spPr>
        <a:xfrm rot="21593595">
          <a:off x="5053205" y="5404052"/>
          <a:ext cx="436696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436696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93595">
        <a:off x="5260636" y="5395588"/>
        <a:ext cx="21834" cy="21834"/>
      </dsp:txXfrm>
    </dsp:sp>
    <dsp:sp modelId="{132192EF-9C8D-410A-B0AD-28870435C6BF}">
      <dsp:nvSpPr>
        <dsp:cNvPr id="0" name=""/>
        <dsp:cNvSpPr/>
      </dsp:nvSpPr>
      <dsp:spPr>
        <a:xfrm>
          <a:off x="5489902" y="5259384"/>
          <a:ext cx="945681" cy="2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Коллекция </a:t>
          </a:r>
          <a:r>
            <a:rPr lang="en-US" sz="1200" kern="1200" dirty="0" smtClean="0"/>
            <a:t>n</a:t>
          </a:r>
          <a:endParaRPr lang="ru-RU" sz="1200" kern="1200" dirty="0"/>
        </a:p>
      </dsp:txBody>
      <dsp:txXfrm>
        <a:off x="5489902" y="5259384"/>
        <a:ext cx="945681" cy="293428"/>
      </dsp:txXfrm>
    </dsp:sp>
    <dsp:sp modelId="{114BF5DD-F797-4E9E-82D5-EB3DFE52EDEA}">
      <dsp:nvSpPr>
        <dsp:cNvPr id="0" name=""/>
        <dsp:cNvSpPr/>
      </dsp:nvSpPr>
      <dsp:spPr>
        <a:xfrm rot="21231072">
          <a:off x="6432037" y="5337617"/>
          <a:ext cx="1232896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232896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231072">
        <a:off x="7017663" y="5309248"/>
        <a:ext cx="61644" cy="61644"/>
      </dsp:txXfrm>
    </dsp:sp>
    <dsp:sp modelId="{5189C5C9-9C5B-4BCC-9B57-23110B8FAE47}">
      <dsp:nvSpPr>
        <dsp:cNvPr id="0" name=""/>
        <dsp:cNvSpPr/>
      </dsp:nvSpPr>
      <dsp:spPr>
        <a:xfrm>
          <a:off x="7661388" y="5193805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661388" y="5193805"/>
        <a:ext cx="320946" cy="160473"/>
      </dsp:txXfrm>
    </dsp:sp>
    <dsp:sp modelId="{E77430E6-A2F3-4F9F-AB75-63A288F477EB}">
      <dsp:nvSpPr>
        <dsp:cNvPr id="0" name=""/>
        <dsp:cNvSpPr/>
      </dsp:nvSpPr>
      <dsp:spPr>
        <a:xfrm rot="338063">
          <a:off x="6432570" y="5464880"/>
          <a:ext cx="1247383" cy="4906"/>
        </a:xfrm>
        <a:custGeom>
          <a:avLst/>
          <a:gdLst/>
          <a:ahLst/>
          <a:cxnLst/>
          <a:rect l="0" t="0" r="0" b="0"/>
          <a:pathLst>
            <a:path>
              <a:moveTo>
                <a:pt x="0" y="2453"/>
              </a:moveTo>
              <a:lnTo>
                <a:pt x="1247383" y="24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8063">
        <a:off x="7025078" y="5436148"/>
        <a:ext cx="62369" cy="62369"/>
      </dsp:txXfrm>
    </dsp:sp>
    <dsp:sp modelId="{F7C0C44A-9864-4091-946D-ACFCB525949C}">
      <dsp:nvSpPr>
        <dsp:cNvPr id="0" name=""/>
        <dsp:cNvSpPr/>
      </dsp:nvSpPr>
      <dsp:spPr>
        <a:xfrm>
          <a:off x="7676941" y="5448330"/>
          <a:ext cx="320946" cy="1604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676941" y="5448330"/>
        <a:ext cx="320946" cy="160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5FDBD7-1866-441C-AD5E-B2588E1A6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0D4E93-603B-410E-9A21-6E94B27C1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D4E93-603B-410E-9A21-6E94B27C11D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D4E93-603B-410E-9A21-6E94B27C11D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D4E93-603B-410E-9A21-6E94B27C11D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B512-E56A-4496-BD3E-553FC9AF5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FD46-0CA6-4214-B0AD-F8C436F29D89}" type="datetime1">
              <a:rPr lang="ru-RU" smtClean="0"/>
              <a:pPr/>
              <a:t>15.12.2017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4DCDF-9D53-4844-8850-75D82D4717F3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F30B-DADB-442A-A295-F6907220C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7EA2A-82EB-4048-866A-C68B6BF4E897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2E08-323F-4F48-A9BA-44BC6121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645F3-412D-4825-8B53-A24DAA36B9BB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E1D2-D2BE-4AF1-8F98-F40907707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1AB78-ABCA-46C2-9591-100DEE76E64B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758A-1CA1-484F-A11F-81192869B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B3204-4665-4CC2-931A-E214678A9552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6750-786C-4066-9CBA-B8FA4EAF8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45CA0-FA1F-4CE3-95FC-EC43BD0F60D3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F99F0-1AA5-4048-8D66-E3FFA6643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AF1A7-B635-4409-B198-C1D8731D4255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BD28-7A26-4631-A038-D26687F9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CC56C-FE77-4C59-9500-1A3C28DA6BCC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D1DB-B8CA-4A71-978D-58A553466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234C3-228E-4F50-B876-1B33E07AB6D8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6561-2344-495A-9F2E-CA5C53C97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FAA30-CD31-4E0D-A2A9-9B1498385F0B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87E0-4A09-4C55-9D9C-8D6A45720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ADF9C-705C-4FB5-9E5F-8D47291829D5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0340-8038-4A5D-B8AE-06018F579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F872C-E81E-4D90-BA70-1A01EDD72286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29998-D9A8-451C-9F34-341C4EA54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79B71C9-1A53-44D3-B901-7ED0B7DC6065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ru-RU" smtClean="0"/>
              <a:t>ИРБИС Клуб, СФУ, Красноярск, 13 декабря 2017 г.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48C0AAB-8FD7-41B9-8AB5-70659EC22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elena@icm.krasn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mailto:elena@icm.kras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0808"/>
            <a:ext cx="7772400" cy="3824731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ОТКРЫТЫЙ АРХИВ В НАУЧНОМ ЦЕНТРЕ: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ОСОБЕННОСТИ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ФОРМИРОВАНИЯ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доклад на конференции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DICR-2017)</a:t>
            </a: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1930" y="4855701"/>
            <a:ext cx="6400800" cy="18623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i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Е.В.Ковязина, научный сотрудник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Институт вычислительного моделирования СО РАН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Федерального исследовательского центра «Красноярский научный центр Сибирского отделения Российской академии наук»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elena@icm.krasn.ru</a:t>
            </a:r>
            <a:endParaRPr lang="ru-RU" sz="200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2" descr="C:\Users\elena.KRASCIENCE\Desktop\knc_test5.png"/>
          <p:cNvPicPr>
            <a:picLocks noChangeAspect="1" noChangeArrowheads="1"/>
          </p:cNvPicPr>
          <p:nvPr/>
        </p:nvPicPr>
        <p:blipFill>
          <a:blip r:embed="rId5" cstate="print"/>
          <a:srcRect l="31192" r="37190"/>
          <a:stretch>
            <a:fillRect/>
          </a:stretch>
        </p:blipFill>
        <p:spPr bwMode="auto">
          <a:xfrm>
            <a:off x="325133" y="338262"/>
            <a:ext cx="948749" cy="9618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24961"/>
            <a:ext cx="4941651" cy="331475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4. Пополнение коллекций целесообразно производить путем импорта данных из системы автоматизации библиотек и файловых архивов научных публикаций подразделений силами сотрудников библиотеки</a:t>
            </a:r>
            <a:endParaRPr lang="ru-RU" sz="24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6" name="Содержимое 5" descr="24130305_1867340990262536_3002561306999633903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664" y="165230"/>
            <a:ext cx="4256149" cy="28205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5465" y="301557"/>
            <a:ext cx="4338536" cy="6128426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Формирование описательных метаданных происходит в библиотеках структурных подразделений либо в Центральной научной библиотеке. Содержательное наполнение и набор заполненных полей описаний документов при этом имеют ряд отличий. Во избежание потерь информации при импорте данных в открытый архив необходимо производить его с учетом указанных особенностей, т.е. шаблоны преобразования для импорта данных должны быть различны для каждого из структурных подразделений , отражая особенности формируемых им описаний.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80727" y="6245225"/>
            <a:ext cx="4721289" cy="476250"/>
          </a:xfrm>
        </p:spPr>
        <p:txBody>
          <a:bodyPr/>
          <a:lstStyle/>
          <a:p>
            <a:r>
              <a:rPr lang="ru-RU" smtClean="0">
                <a:solidFill>
                  <a:srgbClr val="961904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96190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878" y="273050"/>
            <a:ext cx="8350898" cy="185433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5. При формировании метаданных широко используются традиционные для библиотек лингвистические средства: авторитетные файлы, словари и т.п. </a:t>
            </a:r>
            <a:endParaRPr lang="ru-RU" sz="28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6" name="Содержимое 5" descr="hf,jn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399" t="20997" r="4199" b="3500"/>
          <a:stretch>
            <a:fillRect/>
          </a:stretch>
        </p:blipFill>
        <p:spPr>
          <a:xfrm>
            <a:off x="5905446" y="2560731"/>
            <a:ext cx="3238553" cy="24803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11356"/>
            <a:ext cx="5933872" cy="4014346"/>
          </a:xfrm>
        </p:spPr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При проектировании открытого архива лингвистические средства, применяемые в библиотеках научного центра, должны быть учтены и преобразованы в связанные коллекции, иерархические таксономии, контролируемые словари, или иные подходящие по смыслу структурные единицы. 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По мере развития открытого архива необходимо предусмотреть связь также и с внешними источниками информации, формируя </a:t>
            </a:r>
            <a:r>
              <a:rPr lang="ru-RU" sz="2000" smtClean="0">
                <a:solidFill>
                  <a:schemeClr val="bg1">
                    <a:lumMod val="75000"/>
                  </a:schemeClr>
                </a:solidFill>
                <a:effectLst/>
              </a:rPr>
              <a:t>связанные данные.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80727" y="6245225"/>
            <a:ext cx="4562669" cy="476250"/>
          </a:xfrm>
        </p:spPr>
        <p:txBody>
          <a:bodyPr/>
          <a:lstStyle/>
          <a:p>
            <a:r>
              <a:rPr lang="ru-RU" smtClean="0">
                <a:solidFill>
                  <a:srgbClr val="961904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96190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67" y="0"/>
            <a:ext cx="8229600" cy="7184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Выводы:</a:t>
            </a:r>
            <a:endParaRPr lang="ru-RU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727788"/>
            <a:ext cx="9144000" cy="554421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Открытый архив научных публикаций является необходимым средством продвижения результатов научных исследований и формирования корпоративного сегмента информационного пространства Интернет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В условиях различных по профилю исследований составных частях научного центра целесообразно формировать структуру коллекций открытого цифрового архива в соответствие с его организационной структурой 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Во избежание дублирования работы и излишних трудозатрат при формировании архива необходимо максимально использовать результаты уже произведенных работ и включать устоявшиеся производственные процессы, как составные части, в технологию формирования цифрового архива</a:t>
            </a:r>
            <a:endParaRPr lang="ru-RU" sz="24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47135" y="6245225"/>
            <a:ext cx="6253317" cy="47625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8" name="Picture 2" descr="C:\Users\elena.KRASCIENCE\Desktop\knc_test5.png"/>
          <p:cNvPicPr>
            <a:picLocks noChangeAspect="1" noChangeArrowheads="1"/>
          </p:cNvPicPr>
          <p:nvPr/>
        </p:nvPicPr>
        <p:blipFill>
          <a:blip r:embed="rId3" cstate="print"/>
          <a:srcRect l="31192" r="37190"/>
          <a:stretch>
            <a:fillRect/>
          </a:stretch>
        </p:blipFill>
        <p:spPr bwMode="auto">
          <a:xfrm>
            <a:off x="8032219" y="142319"/>
            <a:ext cx="948749" cy="9618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.KRASCIENCE\Desktop\knc_test5.png"/>
          <p:cNvPicPr>
            <a:picLocks noChangeAspect="1" noChangeArrowheads="1"/>
          </p:cNvPicPr>
          <p:nvPr/>
        </p:nvPicPr>
        <p:blipFill>
          <a:blip r:embed="rId3" cstate="print"/>
          <a:srcRect l="31192" r="37190"/>
          <a:stretch>
            <a:fillRect/>
          </a:stretch>
        </p:blipFill>
        <p:spPr bwMode="auto">
          <a:xfrm>
            <a:off x="340684" y="325821"/>
            <a:ext cx="948749" cy="9618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6959" y="6245225"/>
            <a:ext cx="5726097" cy="476250"/>
          </a:xfrm>
          <a:ln/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12875"/>
            <a:ext cx="4043363" cy="19446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2"/>
                </a:solidFill>
              </a:rPr>
              <a:t>Спасибо за внимание!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68638"/>
            <a:ext cx="4038600" cy="29511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i="1" dirty="0" err="1" smtClean="0">
                <a:solidFill>
                  <a:schemeClr val="bg2"/>
                </a:solidFill>
              </a:rPr>
              <a:t>Е.В.Ковязина</a:t>
            </a:r>
            <a:r>
              <a:rPr lang="ru-RU" sz="2000" i="1" dirty="0" smtClean="0">
                <a:solidFill>
                  <a:schemeClr val="bg2"/>
                </a:solidFill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i="1" dirty="0" smtClean="0">
                <a:solidFill>
                  <a:schemeClr val="bg2"/>
                </a:solidFill>
                <a:hlinkClick r:id="rId4"/>
              </a:rPr>
              <a:t>elena@icm.krasn.ru</a:t>
            </a:r>
            <a:endParaRPr lang="ru-RU" sz="2000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36867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2" r="-40" b="5087"/>
          <a:stretch>
            <a:fillRect/>
          </a:stretch>
        </p:blipFill>
        <p:spPr>
          <a:xfrm>
            <a:off x="4498975" y="692150"/>
            <a:ext cx="3889375" cy="5400675"/>
          </a:xfrm>
        </p:spPr>
      </p:pic>
      <p:pic>
        <p:nvPicPr>
          <p:cNvPr id="8" name="Picture 2" descr="C:\Users\elena.KRASCIENCE\Desktop\knc_test5.png"/>
          <p:cNvPicPr>
            <a:picLocks noChangeAspect="1" noChangeArrowheads="1"/>
          </p:cNvPicPr>
          <p:nvPr/>
        </p:nvPicPr>
        <p:blipFill>
          <a:blip r:embed="rId3" cstate="print"/>
          <a:srcRect l="31192" r="37190"/>
          <a:stretch>
            <a:fillRect/>
          </a:stretch>
        </p:blipFill>
        <p:spPr bwMode="auto">
          <a:xfrm>
            <a:off x="325133" y="338262"/>
            <a:ext cx="948749" cy="9618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70" y="0"/>
            <a:ext cx="8978630" cy="198444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	</a:t>
            </a:r>
            <a:r>
              <a:rPr lang="ru-RU" sz="2400" b="1" u="sng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Целью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создания открытого архива (цифрового архива) научных публикаций исследовательского центра является сохранение и доступ к  научному наследию, выраженному в публикациях и иных документах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2095500"/>
            <a:ext cx="4698460" cy="373136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2"/>
                </a:solidFill>
              </a:rPr>
              <a:t>   </a:t>
            </a:r>
            <a:r>
              <a:rPr lang="ru-RU" sz="2400" b="1" dirty="0" smtClean="0">
                <a:solidFill>
                  <a:schemeClr val="bg2"/>
                </a:solidFill>
                <a:effectLst/>
              </a:rPr>
              <a:t>Функции цифрового архива: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ru-RU" sz="2400" dirty="0" smtClean="0">
                <a:solidFill>
                  <a:schemeClr val="bg2"/>
                </a:solidFill>
                <a:effectLst/>
              </a:rPr>
              <a:t>Учет документов, отражающих результаты научных исследований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ru-RU" sz="2400" dirty="0" smtClean="0">
                <a:solidFill>
                  <a:schemeClr val="bg2"/>
                </a:solidFill>
                <a:effectLst/>
              </a:rPr>
              <a:t>Продвижение результатов научных исследований в публичное информационное пространство </a:t>
            </a:r>
            <a:endParaRPr lang="ru-RU" sz="2400" dirty="0">
              <a:solidFill>
                <a:schemeClr val="bg2"/>
              </a:solidFill>
              <a:effectLst/>
            </a:endParaRPr>
          </a:p>
        </p:txBody>
      </p:sp>
      <p:pic>
        <p:nvPicPr>
          <p:cNvPr id="6" name="Содержимое 5" descr="19275222_1298226933629173_7874131859016750068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1942" y="2182762"/>
            <a:ext cx="4038600" cy="3301032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38865" y="6245225"/>
            <a:ext cx="6710515" cy="47625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61082" y="6204468"/>
            <a:ext cx="6365288" cy="476250"/>
          </a:xfrm>
          <a:ln/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08" y="124149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bg1">
                    <a:lumMod val="75000"/>
                  </a:schemeClr>
                </a:solidFill>
              </a:rPr>
              <a:t>Возможности, предоставляемые цифровым архивом</a:t>
            </a:r>
            <a:endParaRPr lang="ru-RU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95943" y="1643443"/>
            <a:ext cx="4495800" cy="458940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1) Свободный доступ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</a:rPr>
              <a:t>к 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результатам </a:t>
            </a:r>
            <a:r>
              <a:rPr lang="ru-RU" sz="2000" u="sng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научных исследований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</a:rPr>
              <a:t> для мирового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сообщества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2) Сосредоточение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</a:rPr>
              <a:t>материалов в одном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месте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3) Самоархивирование и свободное лицензирование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4) Сохранение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</a:rPr>
              <a:t>других электронных материалов, в том числе неопубликованных (т. н. серая литература), таких как диссертации и технические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отчеты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5) И т.д.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FontTx/>
              <a:buNone/>
              <a:defRPr/>
            </a:pPr>
            <a:endParaRPr lang="ru-RU" sz="2000" dirty="0">
              <a:solidFill>
                <a:srgbClr val="003399"/>
              </a:solidFill>
            </a:endParaRPr>
          </a:p>
        </p:txBody>
      </p:sp>
      <p:pic>
        <p:nvPicPr>
          <p:cNvPr id="2253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2547" y="2080573"/>
            <a:ext cx="3954300" cy="3343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318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Иерархическая структура коллекций ФИЦ КНЦ СО РАН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1298" y="578499"/>
          <a:ext cx="8854750" cy="588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331" y="6565317"/>
            <a:ext cx="6839339" cy="292683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606073" y="1875453"/>
            <a:ext cx="905070" cy="73712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587412" y="737118"/>
            <a:ext cx="1203649" cy="50385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634065" y="2472613"/>
            <a:ext cx="830425" cy="5971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550090" y="3209732"/>
            <a:ext cx="1548881" cy="41054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615404" y="3862874"/>
            <a:ext cx="755780" cy="78377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587412" y="5218922"/>
            <a:ext cx="936172" cy="75267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99853" y="4640427"/>
            <a:ext cx="911290" cy="59404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606073" y="4646645"/>
            <a:ext cx="419878" cy="1866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606073" y="1278294"/>
            <a:ext cx="830425" cy="1203649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4514" y="3359020"/>
            <a:ext cx="3788229" cy="249127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Сравнительные данные показателей публикационной активности структурных подразделений ФИЦ КНЦ СО РАН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31070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28800" y="6419461"/>
            <a:ext cx="5206482" cy="302014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478970" y="152400"/>
            <a:ext cx="3508312" cy="301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 bwMode="auto">
          <a:xfrm>
            <a:off x="317239" y="0"/>
            <a:ext cx="3461659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30629" y="256591"/>
          <a:ext cx="4310742" cy="264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4516016" y="261256"/>
          <a:ext cx="4385388" cy="263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Содержимое 19"/>
          <p:cNvGraphicFramePr>
            <a:graphicFrameLocks noGrp="1"/>
          </p:cNvGraphicFramePr>
          <p:nvPr>
            <p:ph sz="half" idx="1"/>
          </p:nvPr>
        </p:nvGraphicFramePr>
        <p:xfrm>
          <a:off x="158620" y="3173025"/>
          <a:ext cx="4273421" cy="2826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883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Источники пополнения коллекций открытого архива, формируемые библиотекой ФИЦ КНЦ СО РАН</a:t>
            </a:r>
            <a:endParaRPr lang="ru-RU" sz="28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744824"/>
            <a:ext cx="4665305" cy="4274976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Базы данных трудов сотрудников подразделений, включая </a:t>
            </a:r>
            <a:r>
              <a:rPr lang="ru-RU" sz="2000" dirty="0" err="1" smtClean="0">
                <a:solidFill>
                  <a:schemeClr val="bg1">
                    <a:lumMod val="75000"/>
                  </a:schemeClr>
                </a:solidFill>
                <a:effectLst/>
              </a:rPr>
              <a:t>наукометрическую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компоненту, – источник описательных метаданных открытого архива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Собрания (архивы) файлов публикаций по подразделениям – документы коллекций открытого архива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Результаты </a:t>
            </a:r>
            <a:r>
              <a:rPr lang="ru-RU" sz="2000" dirty="0" err="1" smtClean="0">
                <a:solidFill>
                  <a:schemeClr val="bg1">
                    <a:lumMod val="75000"/>
                  </a:schemeClr>
                </a:solidFill>
                <a:effectLst/>
              </a:rPr>
              <a:t>самодепонирования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 авторами публикаций</a:t>
            </a:r>
          </a:p>
          <a:p>
            <a:pPr>
              <a:buClr>
                <a:schemeClr val="bg1">
                  <a:lumMod val="75000"/>
                </a:schemeClr>
              </a:buClr>
              <a:buNone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  <a:endParaRPr lang="ru-RU" sz="24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6" name="Содержимое 5" descr="Фо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25347" y="1141269"/>
            <a:ext cx="4282751" cy="5201722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75453" y="6245225"/>
            <a:ext cx="5495731" cy="47625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8620" y="292100"/>
            <a:ext cx="8985380" cy="1717675"/>
          </a:xfrm>
        </p:spPr>
        <p:txBody>
          <a:bodyPr/>
          <a:lstStyle/>
          <a:p>
            <a:pPr algn="ctr"/>
            <a:r>
              <a:rPr lang="ru-RU" sz="4000" dirty="0" smtClean="0">
                <a:effectLst/>
              </a:rPr>
              <a:t>Краткий перечень особенностей формирования цифрового архива научного центра:</a:t>
            </a:r>
            <a:endParaRPr lang="ru-RU" sz="4000" dirty="0">
              <a:effectLst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038600" y="2533650"/>
            <a:ext cx="5105400" cy="3695700"/>
          </a:xfrm>
        </p:spPr>
        <p:txBody>
          <a:bodyPr/>
          <a:lstStyle/>
          <a:p>
            <a:pPr marL="514350" indent="-514350"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/>
              </a:rPr>
              <a:t>Множество коллекций, принадлежащих структурным подразделениям и ими же управляемое</a:t>
            </a:r>
            <a:endParaRPr lang="ru-RU" dirty="0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88331" y="6254952"/>
            <a:ext cx="5680953" cy="47625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4245" cy="264743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2.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Дублирование документов в коллекциях, связанное с совместными публикациями авторов из разных структурных подразделений. Наблюдается устойчивая тенденция к увеличению числа таких публикаций</a:t>
            </a:r>
            <a:endParaRPr lang="ru-RU" sz="28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023118"/>
            <a:ext cx="3008313" cy="3103045"/>
          </a:xfrm>
        </p:spPr>
        <p:txBody>
          <a:bodyPr/>
          <a:lstStyle/>
          <a:p>
            <a:pPr marL="342900" indent="-342900">
              <a:buClr>
                <a:schemeClr val="bg1">
                  <a:lumMod val="75000"/>
                </a:schemeClr>
              </a:buClr>
              <a:buSzPct val="100000"/>
              <a:buAutoNum type="arabicParenR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Определение принадлежности публикации к базовой для нее коллекции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00000"/>
              <a:buFontTx/>
              <a:buAutoNum type="arabicParenR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По-видимому, потребность в технологическом ранжировании коллекций с расстановкой приоритетов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SzPct val="100000"/>
              <a:buFontTx/>
              <a:buAutoNum type="arabicParenR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Теоретически возможно формирование коллекции целиком состоящей из ссылок на документы других коллекций</a:t>
            </a:r>
          </a:p>
          <a:p>
            <a:pPr marL="342900" indent="-342900">
              <a:buAutoNum type="arabicParenR"/>
            </a:pPr>
            <a:endParaRPr lang="ru-RU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08717" y="6245225"/>
            <a:ext cx="4581331" cy="47625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ИРБИС Клуб, СФУ, Красноярск, 13 декабря 2017 г.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498" t="13236" r="14623" b="39707"/>
          <a:stretch>
            <a:fillRect/>
          </a:stretch>
        </p:blipFill>
        <p:spPr bwMode="auto">
          <a:xfrm>
            <a:off x="3790977" y="3125754"/>
            <a:ext cx="5045113" cy="25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151" y="2146041"/>
            <a:ext cx="3666931" cy="391885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/>
              </a:rPr>
              <a:t>1) Необходимость фиксирования в описании документа  сроков издательского эмбарго</a:t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/>
              </a:rPr>
              <a:t>2) «Темное» размещение документов, включающее в отдельных случаях  отсутствие доступа к описательным метаданным</a:t>
            </a:r>
            <a:endParaRPr lang="ru-RU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7241" y="259443"/>
            <a:ext cx="8509518" cy="1662663"/>
          </a:xfrm>
        </p:spPr>
        <p:txBody>
          <a:bodyPr/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3. Неопределенный правовой статус документов (например, из-за множественности мест работы авторов)</a:t>
            </a:r>
            <a:endParaRPr lang="ru-RU" sz="32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31437" y="6245225"/>
            <a:ext cx="5057192" cy="476250"/>
          </a:xfrm>
        </p:spPr>
        <p:txBody>
          <a:bodyPr/>
          <a:lstStyle/>
          <a:p>
            <a:r>
              <a:rPr lang="ru-RU" smtClean="0">
                <a:solidFill>
                  <a:srgbClr val="961904"/>
                </a:solidFill>
                <a:effectLst/>
              </a:rPr>
              <a:t>ИРБИС Клуб, СФУ, Красноярск, 13 декабря 2017 г.</a:t>
            </a:r>
            <a:endParaRPr lang="ru-RU" dirty="0">
              <a:solidFill>
                <a:srgbClr val="961904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088" b="1103"/>
          <a:stretch>
            <a:fillRect/>
          </a:stretch>
        </p:blipFill>
        <p:spPr bwMode="auto">
          <a:xfrm>
            <a:off x="4301411" y="2052925"/>
            <a:ext cx="4702629" cy="366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3366</TotalTime>
  <Words>675</Words>
  <Application>Microsoft Office PowerPoint</Application>
  <PresentationFormat>Экран (4:3)</PresentationFormat>
  <Paragraphs>84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ОТКРЫТЫЙ АРХИВ В НАУЧНОМ ЦЕНТРЕ:  ОСОБЕННОСТИ ФОРМИРОВАНИЯ (доклад на конференции DICR-2017)</vt:lpstr>
      <vt:lpstr> Целью создания открытого архива (цифрового архива) научных публикаций исследовательского центра является сохранение и доступ к  научному наследию, выраженному в публикациях и иных документах</vt:lpstr>
      <vt:lpstr>Возможности, предоставляемые цифровым архивом</vt:lpstr>
      <vt:lpstr>Иерархическая структура коллекций ФИЦ КНЦ СО РАН</vt:lpstr>
      <vt:lpstr>Сравнительные данные показателей публикационной активности структурных подразделений ФИЦ КНЦ СО РАН</vt:lpstr>
      <vt:lpstr>Источники пополнения коллекций открытого архива, формируемые библиотекой ФИЦ КНЦ СО РАН</vt:lpstr>
      <vt:lpstr>Краткий перечень особенностей формирования цифрового архива научного центра:</vt:lpstr>
      <vt:lpstr>2. Дублирование документов в коллекциях, связанное с совместными публикациями авторов из разных структурных подразделений. Наблюдается устойчивая тенденция к увеличению числа таких публикаций</vt:lpstr>
      <vt:lpstr>1) Необходимость фиксирования в описании документа  сроков издательского эмбарго 2) «Темное» размещение документов, включающее в отдельных случаях  отсутствие доступа к описательным метаданным</vt:lpstr>
      <vt:lpstr>4. Пополнение коллекций целесообразно производить путем импорта данных из системы автоматизации библиотек и файловых архивов научных публикаций подразделений силами сотрудников библиотеки</vt:lpstr>
      <vt:lpstr>5. При формировании метаданных широко используются традиционные для библиотек лингвистические средства: авторитетные файлы, словари и т.п. </vt:lpstr>
      <vt:lpstr>Выводы:</vt:lpstr>
      <vt:lpstr>Спасибо за внимание!</vt:lpstr>
    </vt:vector>
  </TitlesOfParts>
  <Company>ИВМ СО РАН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Ковязина Е.В.</cp:lastModifiedBy>
  <cp:revision>207</cp:revision>
  <dcterms:created xsi:type="dcterms:W3CDTF">2014-05-13T08:09:17Z</dcterms:created>
  <dcterms:modified xsi:type="dcterms:W3CDTF">2017-12-15T06:57:05Z</dcterms:modified>
</cp:coreProperties>
</file>