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39" autoAdjust="0"/>
    <p:restoredTop sz="60644" autoAdjust="0"/>
  </p:normalViewPr>
  <p:slideViewPr>
    <p:cSldViewPr snapToGrid="0">
      <p:cViewPr varScale="1">
        <p:scale>
          <a:sx n="66" d="100"/>
          <a:sy n="66" d="100"/>
        </p:scale>
        <p:origin x="-20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E358A0-E09A-4B5F-AF05-894F5884642C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1523538-82C0-497A-B0E2-AD628EAEEF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AD1668C-BC78-408F-80D0-0D9D71339F9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BB832-3183-455C-AED1-96B0E4FDFE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Практически все мы знаем что такое </a:t>
            </a:r>
            <a:r>
              <a:rPr lang="en-US" smtClean="0"/>
              <a:t>WEB-</a:t>
            </a:r>
            <a:r>
              <a:rPr lang="ru-RU" smtClean="0"/>
              <a:t>ирбис. Но что такое AJAX-технологии? AJAX или, более длинно, </a:t>
            </a:r>
            <a:r>
              <a:rPr lang="ru-RU" u="sng" smtClean="0"/>
              <a:t>A</a:t>
            </a:r>
            <a:r>
              <a:rPr lang="ru-RU" smtClean="0"/>
              <a:t>synchronous </a:t>
            </a:r>
            <a:r>
              <a:rPr lang="ru-RU" u="sng" smtClean="0"/>
              <a:t>J</a:t>
            </a:r>
            <a:r>
              <a:rPr lang="ru-RU" smtClean="0"/>
              <a:t>avascript </a:t>
            </a:r>
            <a:r>
              <a:rPr lang="ru-RU" u="sng" smtClean="0"/>
              <a:t>A</a:t>
            </a:r>
            <a:r>
              <a:rPr lang="ru-RU" smtClean="0"/>
              <a:t>nd </a:t>
            </a:r>
            <a:r>
              <a:rPr lang="ru-RU" u="sng" smtClean="0"/>
              <a:t>X</a:t>
            </a:r>
            <a:r>
              <a:rPr lang="ru-RU" smtClean="0"/>
              <a:t>ml – это технология для фонового взаимодействия веб-страницы с удаленным сервером, в фоновом - т.е. без перезагрузки страниц. </a:t>
            </a:r>
          </a:p>
          <a:p>
            <a:pPr>
              <a:spcBef>
                <a:spcPct val="0"/>
              </a:spcBef>
            </a:pPr>
            <a:r>
              <a:rPr lang="ru-RU" smtClean="0"/>
              <a:t>Что это дает?</a:t>
            </a:r>
          </a:p>
          <a:p>
            <a:pPr>
              <a:spcBef>
                <a:spcPct val="0"/>
              </a:spcBef>
            </a:pPr>
            <a:r>
              <a:rPr lang="ru-RU" smtClean="0"/>
              <a:t>1 уменьшается время отклика  и</a:t>
            </a:r>
          </a:p>
          <a:p>
            <a:pPr>
              <a:spcBef>
                <a:spcPct val="0"/>
              </a:spcBef>
            </a:pPr>
            <a:r>
              <a:rPr lang="ru-RU" smtClean="0"/>
              <a:t>2 позволяет приблизить интерфейс веб-приложения к привычному интерфейсу Windows. 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Рассмотрим на конкретных примерах.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Рассмотрим некоторые из новых возможностей, которые приобретает </a:t>
            </a:r>
            <a:r>
              <a:rPr lang="en-US" smtClean="0"/>
              <a:t>Web -</a:t>
            </a:r>
            <a:r>
              <a:rPr lang="ru-RU" smtClean="0"/>
              <a:t> ирбис, используя </a:t>
            </a:r>
            <a:r>
              <a:rPr lang="en-US" smtClean="0"/>
              <a:t>AJAX - </a:t>
            </a:r>
            <a:r>
              <a:rPr lang="ru-RU" smtClean="0"/>
              <a:t>технологии.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Например, при нажатии на звездочку - из браузера на сервер будет отправлено сообщение, а сервер ответит браузеру, что голос принят, при этом страница не перезагрузиться.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 надо.</a:t>
            </a:r>
          </a:p>
          <a:p>
            <a:pPr>
              <a:spcBef>
                <a:spcPct val="0"/>
              </a:spcBef>
            </a:pPr>
            <a:r>
              <a:rPr lang="ru-RU" smtClean="0"/>
              <a:t>Ajax — это всего лишь маленькая часть в javascript предназначенная для передачи данных в фоновом режиме</a:t>
            </a:r>
          </a:p>
          <a:p>
            <a:pPr>
              <a:spcBef>
                <a:spcPct val="0"/>
              </a:spcBef>
            </a:pPr>
            <a:r>
              <a:rPr lang="ru-RU" smtClean="0"/>
              <a:t>По сути,</a:t>
            </a:r>
            <a:r>
              <a:rPr lang="ru-RU" b="1" smtClean="0"/>
              <a:t> AJAX </a:t>
            </a:r>
            <a:r>
              <a:rPr lang="ru-RU" smtClean="0"/>
              <a:t>(Asynchronous JavaScript And XML) не является технологией, скорее это идея фонового взаимодействия веб-страницы с удаленным сервером через специальную компоненту встроенную в ваш браузер.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4FA800-8EBA-43C1-9E20-3D32ECAC97B1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Есть во всех книжных интернет-магазинах… У некоторых даже есть сортировка по оценкам читателей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D54480-F0E6-4A29-B0E5-33E89134A040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научной библиотеке красноярского края такая система есть. Важно то что мы можем позволить пользователю оценить работу службы например. Или выставки или качества ответа пользователю.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7DE858-A86D-4CAC-90E1-732FD77B9E7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Сохраняется все в бд . Само сохраняется само считает. Не требует вмешательства сотрудника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F6826-B7B6-4627-B285-E9D2B0D946D3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Важно потому что хочется знать мнение других пользователей о книге.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D6BDA0-1CF3-4760-9C7F-8D223DF15E61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5B5606-C458-43D3-AC00-4E5E87421CE1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БД та же но поле предполагает наличие модератора. Одобрена запись или нет .Есть соответствующие поиски.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821498-149A-4EBC-A18C-BBCD12E12F28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E1BC4AC-7977-4B9A-A3B5-62B5E7E89447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034A-70D1-48A7-91E4-72FEB0EFB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520950 h 2856"/>
                <a:gd name="T8" fmla="*/ 2147483646 w 7104"/>
                <a:gd name="T9" fmla="*/ 2520950 h 2856"/>
                <a:gd name="T10" fmla="*/ 2147483646 w 7104"/>
                <a:gd name="T11" fmla="*/ 65524063 h 2856"/>
                <a:gd name="T12" fmla="*/ 2147483646 w 7104"/>
                <a:gd name="T13" fmla="*/ 126007813 h 2856"/>
                <a:gd name="T14" fmla="*/ 2147483646 w 7104"/>
                <a:gd name="T15" fmla="*/ 183972200 h 2856"/>
                <a:gd name="T16" fmla="*/ 2147483646 w 7104"/>
                <a:gd name="T17" fmla="*/ 234375325 h 2856"/>
                <a:gd name="T18" fmla="*/ 2147483646 w 7104"/>
                <a:gd name="T19" fmla="*/ 284778450 h 2856"/>
                <a:gd name="T20" fmla="*/ 2147483646 w 7104"/>
                <a:gd name="T21" fmla="*/ 332660625 h 2856"/>
                <a:gd name="T22" fmla="*/ 2147483646 w 7104"/>
                <a:gd name="T23" fmla="*/ 372983125 h 2856"/>
                <a:gd name="T24" fmla="*/ 2147483646 w 7104"/>
                <a:gd name="T25" fmla="*/ 410786263 h 2856"/>
                <a:gd name="T26" fmla="*/ 2147483646 w 7104"/>
                <a:gd name="T27" fmla="*/ 446068450 h 2856"/>
                <a:gd name="T28" fmla="*/ 2147483646 w 7104"/>
                <a:gd name="T29" fmla="*/ 476310325 h 2856"/>
                <a:gd name="T30" fmla="*/ 2147483646 w 7104"/>
                <a:gd name="T31" fmla="*/ 506552200 h 2856"/>
                <a:gd name="T32" fmla="*/ 2147483646 w 7104"/>
                <a:gd name="T33" fmla="*/ 531753763 h 2856"/>
                <a:gd name="T34" fmla="*/ 2147483646 w 7104"/>
                <a:gd name="T35" fmla="*/ 551915013 h 2856"/>
                <a:gd name="T36" fmla="*/ 2147483646 w 7104"/>
                <a:gd name="T37" fmla="*/ 572076263 h 2856"/>
                <a:gd name="T38" fmla="*/ 2147483646 w 7104"/>
                <a:gd name="T39" fmla="*/ 589716563 h 2856"/>
                <a:gd name="T40" fmla="*/ 2147483646 w 7104"/>
                <a:gd name="T41" fmla="*/ 602318138 h 2856"/>
                <a:gd name="T42" fmla="*/ 2147483646 w 7104"/>
                <a:gd name="T43" fmla="*/ 612398763 h 2856"/>
                <a:gd name="T44" fmla="*/ 2147483646 w 7104"/>
                <a:gd name="T45" fmla="*/ 622479388 h 2856"/>
                <a:gd name="T46" fmla="*/ 2147483646 w 7104"/>
                <a:gd name="T47" fmla="*/ 627519700 h 2856"/>
                <a:gd name="T48" fmla="*/ 2147483646 w 7104"/>
                <a:gd name="T49" fmla="*/ 632560013 h 2856"/>
                <a:gd name="T50" fmla="*/ 2147483646 w 7104"/>
                <a:gd name="T51" fmla="*/ 635079375 h 2856"/>
                <a:gd name="T52" fmla="*/ 2147483646 w 7104"/>
                <a:gd name="T53" fmla="*/ 632560013 h 2856"/>
                <a:gd name="T54" fmla="*/ 2147483646 w 7104"/>
                <a:gd name="T55" fmla="*/ 632560013 h 2856"/>
                <a:gd name="T56" fmla="*/ 2147483646 w 7104"/>
                <a:gd name="T57" fmla="*/ 627519700 h 2856"/>
                <a:gd name="T58" fmla="*/ 2147483646 w 7104"/>
                <a:gd name="T59" fmla="*/ 619958438 h 2856"/>
                <a:gd name="T60" fmla="*/ 2147483646 w 7104"/>
                <a:gd name="T61" fmla="*/ 612398763 h 2856"/>
                <a:gd name="T62" fmla="*/ 2147483646 w 7104"/>
                <a:gd name="T63" fmla="*/ 604837500 h 2856"/>
                <a:gd name="T64" fmla="*/ 2147483646 w 7104"/>
                <a:gd name="T65" fmla="*/ 592237513 h 2856"/>
                <a:gd name="T66" fmla="*/ 2147483646 w 7104"/>
                <a:gd name="T67" fmla="*/ 579635938 h 2856"/>
                <a:gd name="T68" fmla="*/ 2147483646 w 7104"/>
                <a:gd name="T69" fmla="*/ 567035950 h 2856"/>
                <a:gd name="T70" fmla="*/ 2147483646 w 7104"/>
                <a:gd name="T71" fmla="*/ 534273125 h 2856"/>
                <a:gd name="T72" fmla="*/ 2147483646 w 7104"/>
                <a:gd name="T73" fmla="*/ 498990938 h 2856"/>
                <a:gd name="T74" fmla="*/ 2147483646 w 7104"/>
                <a:gd name="T75" fmla="*/ 461189388 h 2856"/>
                <a:gd name="T76" fmla="*/ 2147483646 w 7104"/>
                <a:gd name="T77" fmla="*/ 420866888 h 2856"/>
                <a:gd name="T78" fmla="*/ 2147483646 w 7104"/>
                <a:gd name="T79" fmla="*/ 378023438 h 2856"/>
                <a:gd name="T80" fmla="*/ 2147483646 w 7104"/>
                <a:gd name="T81" fmla="*/ 332660625 h 2856"/>
                <a:gd name="T82" fmla="*/ 2147483646 w 7104"/>
                <a:gd name="T83" fmla="*/ 287297813 h 2856"/>
                <a:gd name="T84" fmla="*/ 1978323450 w 7104"/>
                <a:gd name="T85" fmla="*/ 241935000 h 2856"/>
                <a:gd name="T86" fmla="*/ 1580138763 w 7104"/>
                <a:gd name="T87" fmla="*/ 199093138 h 2856"/>
                <a:gd name="T88" fmla="*/ 1227316888 w 7104"/>
                <a:gd name="T89" fmla="*/ 158770638 h 2856"/>
                <a:gd name="T90" fmla="*/ 909777200 w 7104"/>
                <a:gd name="T91" fmla="*/ 120967500 h 2856"/>
                <a:gd name="T92" fmla="*/ 640119688 w 7104"/>
                <a:gd name="T93" fmla="*/ 88206263 h 2856"/>
                <a:gd name="T94" fmla="*/ 415826575 w 7104"/>
                <a:gd name="T95" fmla="*/ 57964388 h 2856"/>
                <a:gd name="T96" fmla="*/ 105846563 w 7104"/>
                <a:gd name="T97" fmla="*/ 15120938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1619-5135-437E-905E-47F644F77EEB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3F8E1-0C66-4981-B937-561E2E3F0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1633194231 h 7946"/>
                <a:gd name="T4" fmla="*/ 2147483646 w 10000"/>
                <a:gd name="T5" fmla="*/ 1633399617 h 7946"/>
                <a:gd name="T6" fmla="*/ 2147483646 w 10000"/>
                <a:gd name="T7" fmla="*/ 822449 h 7946"/>
                <a:gd name="T8" fmla="*/ 2147483646 w 10000"/>
                <a:gd name="T9" fmla="*/ 822449 h 7946"/>
                <a:gd name="T10" fmla="*/ 2147483646 w 10000"/>
                <a:gd name="T11" fmla="*/ 18705965 h 7946"/>
                <a:gd name="T12" fmla="*/ 2147483646 w 10000"/>
                <a:gd name="T13" fmla="*/ 35973323 h 7946"/>
                <a:gd name="T14" fmla="*/ 2147483646 w 10000"/>
                <a:gd name="T15" fmla="*/ 52624071 h 7946"/>
                <a:gd name="T16" fmla="*/ 2147483646 w 10000"/>
                <a:gd name="T17" fmla="*/ 67013310 h 7946"/>
                <a:gd name="T18" fmla="*/ 2147483646 w 10000"/>
                <a:gd name="T19" fmla="*/ 81402549 h 7946"/>
                <a:gd name="T20" fmla="*/ 2147483646 w 10000"/>
                <a:gd name="T21" fmla="*/ 94969791 h 7946"/>
                <a:gd name="T22" fmla="*/ 2147483646 w 10000"/>
                <a:gd name="T23" fmla="*/ 106481364 h 7946"/>
                <a:gd name="T24" fmla="*/ 2147483646 w 10000"/>
                <a:gd name="T25" fmla="*/ 117376325 h 7946"/>
                <a:gd name="T26" fmla="*/ 2147483646 w 10000"/>
                <a:gd name="T27" fmla="*/ 127448838 h 7946"/>
                <a:gd name="T28" fmla="*/ 2147483646 w 10000"/>
                <a:gd name="T29" fmla="*/ 136082290 h 7946"/>
                <a:gd name="T30" fmla="*/ 2147483646 w 10000"/>
                <a:gd name="T31" fmla="*/ 144716196 h 7946"/>
                <a:gd name="T32" fmla="*/ 2147483646 w 10000"/>
                <a:gd name="T33" fmla="*/ 151910589 h 7946"/>
                <a:gd name="T34" fmla="*/ 2147483646 w 10000"/>
                <a:gd name="T35" fmla="*/ 157666375 h 7946"/>
                <a:gd name="T36" fmla="*/ 2147483646 w 10000"/>
                <a:gd name="T37" fmla="*/ 163422161 h 7946"/>
                <a:gd name="T38" fmla="*/ 2147483646 w 10000"/>
                <a:gd name="T39" fmla="*/ 168355498 h 7946"/>
                <a:gd name="T40" fmla="*/ 2147483646 w 10000"/>
                <a:gd name="T41" fmla="*/ 172055614 h 7946"/>
                <a:gd name="T42" fmla="*/ 2147483646 w 10000"/>
                <a:gd name="T43" fmla="*/ 174933734 h 7946"/>
                <a:gd name="T44" fmla="*/ 2147483646 w 10000"/>
                <a:gd name="T45" fmla="*/ 177811400 h 7946"/>
                <a:gd name="T46" fmla="*/ 2147483646 w 10000"/>
                <a:gd name="T47" fmla="*/ 179250460 h 7946"/>
                <a:gd name="T48" fmla="*/ 2147483646 w 10000"/>
                <a:gd name="T49" fmla="*/ 180689520 h 7946"/>
                <a:gd name="T50" fmla="*/ 2147483646 w 10000"/>
                <a:gd name="T51" fmla="*/ 181306130 h 7946"/>
                <a:gd name="T52" fmla="*/ 2147483646 w 10000"/>
                <a:gd name="T53" fmla="*/ 180689520 h 7946"/>
                <a:gd name="T54" fmla="*/ 2147483646 w 10000"/>
                <a:gd name="T55" fmla="*/ 180689520 h 7946"/>
                <a:gd name="T56" fmla="*/ 2147483646 w 10000"/>
                <a:gd name="T57" fmla="*/ 179250460 h 7946"/>
                <a:gd name="T58" fmla="*/ 2147483646 w 10000"/>
                <a:gd name="T59" fmla="*/ 176989404 h 7946"/>
                <a:gd name="T60" fmla="*/ 2147483646 w 10000"/>
                <a:gd name="T61" fmla="*/ 174933734 h 7946"/>
                <a:gd name="T62" fmla="*/ 2147483646 w 10000"/>
                <a:gd name="T63" fmla="*/ 172672678 h 7946"/>
                <a:gd name="T64" fmla="*/ 2147483646 w 10000"/>
                <a:gd name="T65" fmla="*/ 169177947 h 7946"/>
                <a:gd name="T66" fmla="*/ 2147483646 w 10000"/>
                <a:gd name="T67" fmla="*/ 165477832 h 7946"/>
                <a:gd name="T68" fmla="*/ 2147483646 w 10000"/>
                <a:gd name="T69" fmla="*/ 161983101 h 7946"/>
                <a:gd name="T70" fmla="*/ 2147483646 w 10000"/>
                <a:gd name="T71" fmla="*/ 152527199 h 7946"/>
                <a:gd name="T72" fmla="*/ 2147483646 w 10000"/>
                <a:gd name="T73" fmla="*/ 142454687 h 7946"/>
                <a:gd name="T74" fmla="*/ 2147483646 w 10000"/>
                <a:gd name="T75" fmla="*/ 131765564 h 7946"/>
                <a:gd name="T76" fmla="*/ 2147483646 w 10000"/>
                <a:gd name="T77" fmla="*/ 120253992 h 7946"/>
                <a:gd name="T78" fmla="*/ 2147483646 w 10000"/>
                <a:gd name="T79" fmla="*/ 107920423 h 7946"/>
                <a:gd name="T80" fmla="*/ 2047667065 w 10000"/>
                <a:gd name="T81" fmla="*/ 94969791 h 7946"/>
                <a:gd name="T82" fmla="*/ 1713172322 w 10000"/>
                <a:gd name="T83" fmla="*/ 82019613 h 7946"/>
                <a:gd name="T84" fmla="*/ 1405386318 w 10000"/>
                <a:gd name="T85" fmla="*/ 69068980 h 7946"/>
                <a:gd name="T86" fmla="*/ 1123036941 w 10000"/>
                <a:gd name="T87" fmla="*/ 56940798 h 7946"/>
                <a:gd name="T88" fmla="*/ 872483630 w 10000"/>
                <a:gd name="T89" fmla="*/ 45429225 h 7946"/>
                <a:gd name="T90" fmla="*/ 646095960 w 10000"/>
                <a:gd name="T91" fmla="*/ 34534717 h 7946"/>
                <a:gd name="T92" fmla="*/ 455319567 w 10000"/>
                <a:gd name="T93" fmla="*/ 25284201 h 7946"/>
                <a:gd name="T94" fmla="*/ 295067126 w 10000"/>
                <a:gd name="T95" fmla="*/ 16650748 h 7946"/>
                <a:gd name="T96" fmla="*/ 75038895 w 10000"/>
                <a:gd name="T97" fmla="*/ 4316726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652D-12FE-40A1-94D5-530F02DAFB6C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D7046-218B-47BC-B110-590C88194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680229833 h 8000"/>
                <a:gd name="T4" fmla="*/ 2147483646 w 10000"/>
                <a:gd name="T5" fmla="*/ 682790192 h 8000"/>
                <a:gd name="T6" fmla="*/ 2147483646 w 10000"/>
                <a:gd name="T7" fmla="*/ 597437 h 8000"/>
                <a:gd name="T8" fmla="*/ 2147483646 w 10000"/>
                <a:gd name="T9" fmla="*/ 597437 h 8000"/>
                <a:gd name="T10" fmla="*/ 2147483646 w 10000"/>
                <a:gd name="T11" fmla="*/ 13314514 h 8000"/>
                <a:gd name="T12" fmla="*/ 2147483646 w 10000"/>
                <a:gd name="T13" fmla="*/ 25433862 h 8000"/>
                <a:gd name="T14" fmla="*/ 2147483646 w 10000"/>
                <a:gd name="T15" fmla="*/ 37297292 h 8000"/>
                <a:gd name="T16" fmla="*/ 2147483646 w 10000"/>
                <a:gd name="T17" fmla="*/ 47454009 h 8000"/>
                <a:gd name="T18" fmla="*/ 2147483646 w 10000"/>
                <a:gd name="T19" fmla="*/ 57695741 h 8000"/>
                <a:gd name="T20" fmla="*/ 2147483646 w 10000"/>
                <a:gd name="T21" fmla="*/ 67254729 h 8000"/>
                <a:gd name="T22" fmla="*/ 2147483646 w 10000"/>
                <a:gd name="T23" fmla="*/ 75448231 h 8000"/>
                <a:gd name="T24" fmla="*/ 2147483646 w 10000"/>
                <a:gd name="T25" fmla="*/ 83214910 h 8000"/>
                <a:gd name="T26" fmla="*/ 2147483646 w 10000"/>
                <a:gd name="T27" fmla="*/ 90299137 h 8000"/>
                <a:gd name="T28" fmla="*/ 2147483646 w 10000"/>
                <a:gd name="T29" fmla="*/ 96444117 h 8000"/>
                <a:gd name="T30" fmla="*/ 2147483646 w 10000"/>
                <a:gd name="T31" fmla="*/ 102589098 h 8000"/>
                <a:gd name="T32" fmla="*/ 2147483646 w 10000"/>
                <a:gd name="T33" fmla="*/ 107710110 h 8000"/>
                <a:gd name="T34" fmla="*/ 2147483646 w 10000"/>
                <a:gd name="T35" fmla="*/ 111721554 h 8000"/>
                <a:gd name="T36" fmla="*/ 2147483646 w 10000"/>
                <a:gd name="T37" fmla="*/ 115903612 h 8000"/>
                <a:gd name="T38" fmla="*/ 2147483646 w 10000"/>
                <a:gd name="T39" fmla="*/ 119402926 h 8000"/>
                <a:gd name="T40" fmla="*/ 2147483646 w 10000"/>
                <a:gd name="T41" fmla="*/ 121877980 h 8000"/>
                <a:gd name="T42" fmla="*/ 2147483646 w 10000"/>
                <a:gd name="T43" fmla="*/ 124011808 h 8000"/>
                <a:gd name="T44" fmla="*/ 2147483646 w 10000"/>
                <a:gd name="T45" fmla="*/ 126060037 h 8000"/>
                <a:gd name="T46" fmla="*/ 2147483646 w 10000"/>
                <a:gd name="T47" fmla="*/ 126998992 h 8000"/>
                <a:gd name="T48" fmla="*/ 2147483646 w 10000"/>
                <a:gd name="T49" fmla="*/ 128023252 h 8000"/>
                <a:gd name="T50" fmla="*/ 2147483646 w 10000"/>
                <a:gd name="T51" fmla="*/ 128535383 h 8000"/>
                <a:gd name="T52" fmla="*/ 2147483646 w 10000"/>
                <a:gd name="T53" fmla="*/ 128023252 h 8000"/>
                <a:gd name="T54" fmla="*/ 2147483646 w 10000"/>
                <a:gd name="T55" fmla="*/ 128023252 h 8000"/>
                <a:gd name="T56" fmla="*/ 2147483646 w 10000"/>
                <a:gd name="T57" fmla="*/ 126998992 h 8000"/>
                <a:gd name="T58" fmla="*/ 2147483646 w 10000"/>
                <a:gd name="T59" fmla="*/ 125462600 h 8000"/>
                <a:gd name="T60" fmla="*/ 2147483646 w 10000"/>
                <a:gd name="T61" fmla="*/ 124011808 h 8000"/>
                <a:gd name="T62" fmla="*/ 2147483646 w 10000"/>
                <a:gd name="T63" fmla="*/ 122390110 h 8000"/>
                <a:gd name="T64" fmla="*/ 2147483646 w 10000"/>
                <a:gd name="T65" fmla="*/ 119915057 h 8000"/>
                <a:gd name="T66" fmla="*/ 2147483646 w 10000"/>
                <a:gd name="T67" fmla="*/ 117269098 h 8000"/>
                <a:gd name="T68" fmla="*/ 2147483646 w 10000"/>
                <a:gd name="T69" fmla="*/ 114879351 h 8000"/>
                <a:gd name="T70" fmla="*/ 2147483646 w 10000"/>
                <a:gd name="T71" fmla="*/ 108136934 h 8000"/>
                <a:gd name="T72" fmla="*/ 2147483646 w 10000"/>
                <a:gd name="T73" fmla="*/ 100967692 h 8000"/>
                <a:gd name="T74" fmla="*/ 2147483646 w 10000"/>
                <a:gd name="T75" fmla="*/ 93456933 h 8000"/>
                <a:gd name="T76" fmla="*/ 2147483646 w 10000"/>
                <a:gd name="T77" fmla="*/ 85178125 h 8000"/>
                <a:gd name="T78" fmla="*/ 2147483646 w 10000"/>
                <a:gd name="T79" fmla="*/ 76557799 h 8000"/>
                <a:gd name="T80" fmla="*/ 2047667065 w 10000"/>
                <a:gd name="T81" fmla="*/ 67254729 h 8000"/>
                <a:gd name="T82" fmla="*/ 1713172322 w 10000"/>
                <a:gd name="T83" fmla="*/ 58122565 h 8000"/>
                <a:gd name="T84" fmla="*/ 1405386318 w 10000"/>
                <a:gd name="T85" fmla="*/ 48990108 h 8000"/>
                <a:gd name="T86" fmla="*/ 1123036941 w 10000"/>
                <a:gd name="T87" fmla="*/ 40370074 h 8000"/>
                <a:gd name="T88" fmla="*/ 872483630 w 10000"/>
                <a:gd name="T89" fmla="*/ 32176572 h 8000"/>
                <a:gd name="T90" fmla="*/ 646095960 w 10000"/>
                <a:gd name="T91" fmla="*/ 24409894 h 8000"/>
                <a:gd name="T92" fmla="*/ 455319567 w 10000"/>
                <a:gd name="T93" fmla="*/ 17923103 h 8000"/>
                <a:gd name="T94" fmla="*/ 295067126 w 10000"/>
                <a:gd name="T95" fmla="*/ 11778123 h 8000"/>
                <a:gd name="T96" fmla="*/ 75038895 w 10000"/>
                <a:gd name="T97" fmla="*/ 29871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31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5DF4-92FB-49AF-98EE-E50C2C29D4B9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E3BC349-1D3C-467D-A008-02BC2973D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680229833 h 8000"/>
                <a:gd name="T4" fmla="*/ 2147483646 w 10000"/>
                <a:gd name="T5" fmla="*/ 682790192 h 8000"/>
                <a:gd name="T6" fmla="*/ 2147483646 w 10000"/>
                <a:gd name="T7" fmla="*/ 597437 h 8000"/>
                <a:gd name="T8" fmla="*/ 2147483646 w 10000"/>
                <a:gd name="T9" fmla="*/ 597437 h 8000"/>
                <a:gd name="T10" fmla="*/ 2147483646 w 10000"/>
                <a:gd name="T11" fmla="*/ 13314514 h 8000"/>
                <a:gd name="T12" fmla="*/ 2147483646 w 10000"/>
                <a:gd name="T13" fmla="*/ 25433862 h 8000"/>
                <a:gd name="T14" fmla="*/ 2147483646 w 10000"/>
                <a:gd name="T15" fmla="*/ 37297292 h 8000"/>
                <a:gd name="T16" fmla="*/ 2147483646 w 10000"/>
                <a:gd name="T17" fmla="*/ 47454009 h 8000"/>
                <a:gd name="T18" fmla="*/ 2147483646 w 10000"/>
                <a:gd name="T19" fmla="*/ 57695741 h 8000"/>
                <a:gd name="T20" fmla="*/ 2147483646 w 10000"/>
                <a:gd name="T21" fmla="*/ 67254729 h 8000"/>
                <a:gd name="T22" fmla="*/ 2147483646 w 10000"/>
                <a:gd name="T23" fmla="*/ 75448231 h 8000"/>
                <a:gd name="T24" fmla="*/ 2147483646 w 10000"/>
                <a:gd name="T25" fmla="*/ 83214910 h 8000"/>
                <a:gd name="T26" fmla="*/ 2147483646 w 10000"/>
                <a:gd name="T27" fmla="*/ 90299137 h 8000"/>
                <a:gd name="T28" fmla="*/ 2147483646 w 10000"/>
                <a:gd name="T29" fmla="*/ 96444117 h 8000"/>
                <a:gd name="T30" fmla="*/ 2147483646 w 10000"/>
                <a:gd name="T31" fmla="*/ 102589098 h 8000"/>
                <a:gd name="T32" fmla="*/ 2147483646 w 10000"/>
                <a:gd name="T33" fmla="*/ 107710110 h 8000"/>
                <a:gd name="T34" fmla="*/ 2147483646 w 10000"/>
                <a:gd name="T35" fmla="*/ 111721554 h 8000"/>
                <a:gd name="T36" fmla="*/ 2147483646 w 10000"/>
                <a:gd name="T37" fmla="*/ 115903612 h 8000"/>
                <a:gd name="T38" fmla="*/ 2147483646 w 10000"/>
                <a:gd name="T39" fmla="*/ 119402926 h 8000"/>
                <a:gd name="T40" fmla="*/ 2147483646 w 10000"/>
                <a:gd name="T41" fmla="*/ 121877980 h 8000"/>
                <a:gd name="T42" fmla="*/ 2147483646 w 10000"/>
                <a:gd name="T43" fmla="*/ 124011808 h 8000"/>
                <a:gd name="T44" fmla="*/ 2147483646 w 10000"/>
                <a:gd name="T45" fmla="*/ 126060037 h 8000"/>
                <a:gd name="T46" fmla="*/ 2147483646 w 10000"/>
                <a:gd name="T47" fmla="*/ 126998992 h 8000"/>
                <a:gd name="T48" fmla="*/ 2147483646 w 10000"/>
                <a:gd name="T49" fmla="*/ 128023252 h 8000"/>
                <a:gd name="T50" fmla="*/ 2147483646 w 10000"/>
                <a:gd name="T51" fmla="*/ 128535383 h 8000"/>
                <a:gd name="T52" fmla="*/ 2147483646 w 10000"/>
                <a:gd name="T53" fmla="*/ 128023252 h 8000"/>
                <a:gd name="T54" fmla="*/ 2147483646 w 10000"/>
                <a:gd name="T55" fmla="*/ 128023252 h 8000"/>
                <a:gd name="T56" fmla="*/ 2147483646 w 10000"/>
                <a:gd name="T57" fmla="*/ 126998992 h 8000"/>
                <a:gd name="T58" fmla="*/ 2147483646 w 10000"/>
                <a:gd name="T59" fmla="*/ 125462600 h 8000"/>
                <a:gd name="T60" fmla="*/ 2147483646 w 10000"/>
                <a:gd name="T61" fmla="*/ 124011808 h 8000"/>
                <a:gd name="T62" fmla="*/ 2147483646 w 10000"/>
                <a:gd name="T63" fmla="*/ 122390110 h 8000"/>
                <a:gd name="T64" fmla="*/ 2147483646 w 10000"/>
                <a:gd name="T65" fmla="*/ 119915057 h 8000"/>
                <a:gd name="T66" fmla="*/ 2147483646 w 10000"/>
                <a:gd name="T67" fmla="*/ 117269098 h 8000"/>
                <a:gd name="T68" fmla="*/ 2147483646 w 10000"/>
                <a:gd name="T69" fmla="*/ 114879351 h 8000"/>
                <a:gd name="T70" fmla="*/ 2147483646 w 10000"/>
                <a:gd name="T71" fmla="*/ 108136934 h 8000"/>
                <a:gd name="T72" fmla="*/ 2147483646 w 10000"/>
                <a:gd name="T73" fmla="*/ 100967692 h 8000"/>
                <a:gd name="T74" fmla="*/ 2147483646 w 10000"/>
                <a:gd name="T75" fmla="*/ 93456933 h 8000"/>
                <a:gd name="T76" fmla="*/ 2147483646 w 10000"/>
                <a:gd name="T77" fmla="*/ 85178125 h 8000"/>
                <a:gd name="T78" fmla="*/ 2147483646 w 10000"/>
                <a:gd name="T79" fmla="*/ 76557799 h 8000"/>
                <a:gd name="T80" fmla="*/ 2047667065 w 10000"/>
                <a:gd name="T81" fmla="*/ 67254729 h 8000"/>
                <a:gd name="T82" fmla="*/ 1713172322 w 10000"/>
                <a:gd name="T83" fmla="*/ 58122565 h 8000"/>
                <a:gd name="T84" fmla="*/ 1405386318 w 10000"/>
                <a:gd name="T85" fmla="*/ 48990108 h 8000"/>
                <a:gd name="T86" fmla="*/ 1123036941 w 10000"/>
                <a:gd name="T87" fmla="*/ 40370074 h 8000"/>
                <a:gd name="T88" fmla="*/ 872483630 w 10000"/>
                <a:gd name="T89" fmla="*/ 32176572 h 8000"/>
                <a:gd name="T90" fmla="*/ 646095960 w 10000"/>
                <a:gd name="T91" fmla="*/ 24409894 h 8000"/>
                <a:gd name="T92" fmla="*/ 455319567 w 10000"/>
                <a:gd name="T93" fmla="*/ 17923103 h 8000"/>
                <a:gd name="T94" fmla="*/ 295067126 w 10000"/>
                <a:gd name="T95" fmla="*/ 11778123 h 8000"/>
                <a:gd name="T96" fmla="*/ 75038895 w 10000"/>
                <a:gd name="T97" fmla="*/ 29871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DC8D-FE14-4292-88CB-BD8513C08C38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BEF3-7484-4837-AE7A-2BDF1EB22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46A2-BF0F-4333-8B0F-F634779FED98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C4210F4-86CE-4004-8DB6-B20CF1EA6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3B86-78D1-42A2-994E-B5D27D33B56F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B4296DA-01A2-4363-ADB1-C46170A82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6571-947E-4E47-96AB-57CA6CE59AA0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90ED-99D6-4295-8F8D-B6CD1471C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96001635 h 8000"/>
                <a:gd name="T4" fmla="*/ 2147483646 w 10000"/>
                <a:gd name="T5" fmla="*/ 196739472 h 8000"/>
                <a:gd name="T6" fmla="*/ 2147483646 w 10000"/>
                <a:gd name="T7" fmla="*/ 172188 h 8000"/>
                <a:gd name="T8" fmla="*/ 2147483646 w 10000"/>
                <a:gd name="T9" fmla="*/ 172188 h 8000"/>
                <a:gd name="T10" fmla="*/ 2147483646 w 10000"/>
                <a:gd name="T11" fmla="*/ 3836438 h 8000"/>
                <a:gd name="T12" fmla="*/ 2147483646 w 10000"/>
                <a:gd name="T13" fmla="*/ 7328501 h 8000"/>
                <a:gd name="T14" fmla="*/ 2147483646 w 10000"/>
                <a:gd name="T15" fmla="*/ 10746857 h 8000"/>
                <a:gd name="T16" fmla="*/ 2147483646 w 10000"/>
                <a:gd name="T17" fmla="*/ 13673428 h 8000"/>
                <a:gd name="T18" fmla="*/ 2147483646 w 10000"/>
                <a:gd name="T19" fmla="*/ 16624462 h 8000"/>
                <a:gd name="T20" fmla="*/ 2147483646 w 10000"/>
                <a:gd name="T21" fmla="*/ 19378844 h 8000"/>
                <a:gd name="T22" fmla="*/ 2147483646 w 10000"/>
                <a:gd name="T23" fmla="*/ 21739765 h 8000"/>
                <a:gd name="T24" fmla="*/ 2147483646 w 10000"/>
                <a:gd name="T25" fmla="*/ 23977583 h 8000"/>
                <a:gd name="T26" fmla="*/ 2147483646 w 10000"/>
                <a:gd name="T27" fmla="*/ 26018749 h 8000"/>
                <a:gd name="T28" fmla="*/ 2147483646 w 10000"/>
                <a:gd name="T29" fmla="*/ 27789401 h 8000"/>
                <a:gd name="T30" fmla="*/ 2147483646 w 10000"/>
                <a:gd name="T31" fmla="*/ 29560052 h 8000"/>
                <a:gd name="T32" fmla="*/ 2147483646 w 10000"/>
                <a:gd name="T33" fmla="*/ 31035726 h 8000"/>
                <a:gd name="T34" fmla="*/ 2147483646 w 10000"/>
                <a:gd name="T35" fmla="*/ 32191488 h 8000"/>
                <a:gd name="T36" fmla="*/ 2147483646 w 10000"/>
                <a:gd name="T37" fmla="*/ 33396491 h 8000"/>
                <a:gd name="T38" fmla="*/ 2147483646 w 10000"/>
                <a:gd name="T39" fmla="*/ 34404842 h 8000"/>
                <a:gd name="T40" fmla="*/ 2147483646 w 10000"/>
                <a:gd name="T41" fmla="*/ 35118058 h 8000"/>
                <a:gd name="T42" fmla="*/ 2147483646 w 10000"/>
                <a:gd name="T43" fmla="*/ 35732791 h 8000"/>
                <a:gd name="T44" fmla="*/ 2147483646 w 10000"/>
                <a:gd name="T45" fmla="*/ 36323061 h 8000"/>
                <a:gd name="T46" fmla="*/ 2109030222 w 10000"/>
                <a:gd name="T47" fmla="*/ 36593575 h 8000"/>
                <a:gd name="T48" fmla="*/ 2030972384 w 10000"/>
                <a:gd name="T49" fmla="*/ 36888710 h 8000"/>
                <a:gd name="T50" fmla="*/ 1954013894 w 10000"/>
                <a:gd name="T51" fmla="*/ 37036277 h 8000"/>
                <a:gd name="T52" fmla="*/ 1877788503 w 10000"/>
                <a:gd name="T53" fmla="*/ 36888710 h 8000"/>
                <a:gd name="T54" fmla="*/ 1802295606 w 10000"/>
                <a:gd name="T55" fmla="*/ 36888710 h 8000"/>
                <a:gd name="T56" fmla="*/ 1727535808 w 10000"/>
                <a:gd name="T57" fmla="*/ 36593575 h 8000"/>
                <a:gd name="T58" fmla="*/ 1654242209 w 10000"/>
                <a:gd name="T59" fmla="*/ 36150873 h 8000"/>
                <a:gd name="T60" fmla="*/ 1581681104 w 10000"/>
                <a:gd name="T61" fmla="*/ 35732791 h 8000"/>
                <a:gd name="T62" fmla="*/ 1510586199 w 10000"/>
                <a:gd name="T63" fmla="*/ 35265625 h 8000"/>
                <a:gd name="T64" fmla="*/ 1439857540 w 10000"/>
                <a:gd name="T65" fmla="*/ 34552409 h 8000"/>
                <a:gd name="T66" fmla="*/ 1370228227 w 10000"/>
                <a:gd name="T67" fmla="*/ 33789952 h 8000"/>
                <a:gd name="T68" fmla="*/ 1302065114 w 10000"/>
                <a:gd name="T69" fmla="*/ 33101356 h 8000"/>
                <a:gd name="T70" fmla="*/ 1169036926 w 10000"/>
                <a:gd name="T71" fmla="*/ 31158673 h 8000"/>
                <a:gd name="T72" fmla="*/ 1041505471 w 10000"/>
                <a:gd name="T73" fmla="*/ 29092886 h 8000"/>
                <a:gd name="T74" fmla="*/ 919104501 w 10000"/>
                <a:gd name="T75" fmla="*/ 26928774 h 8000"/>
                <a:gd name="T76" fmla="*/ 803300216 w 10000"/>
                <a:gd name="T77" fmla="*/ 24543232 h 8000"/>
                <a:gd name="T78" fmla="*/ 692627021 w 10000"/>
                <a:gd name="T79" fmla="*/ 22059364 h 8000"/>
                <a:gd name="T80" fmla="*/ 590015498 w 10000"/>
                <a:gd name="T81" fmla="*/ 19378844 h 8000"/>
                <a:gd name="T82" fmla="*/ 493633807 w 10000"/>
                <a:gd name="T83" fmla="*/ 16747408 h 8000"/>
                <a:gd name="T84" fmla="*/ 404948753 w 10000"/>
                <a:gd name="T85" fmla="*/ 14116130 h 8000"/>
                <a:gd name="T86" fmla="*/ 323592271 w 10000"/>
                <a:gd name="T87" fmla="*/ 11632262 h 8000"/>
                <a:gd name="T88" fmla="*/ 251398018 w 10000"/>
                <a:gd name="T89" fmla="*/ 9271340 h 8000"/>
                <a:gd name="T90" fmla="*/ 186166092 w 10000"/>
                <a:gd name="T91" fmla="*/ 7033366 h 8000"/>
                <a:gd name="T92" fmla="*/ 131195742 w 10000"/>
                <a:gd name="T93" fmla="*/ 5164388 h 8000"/>
                <a:gd name="T94" fmla="*/ 85020768 w 10000"/>
                <a:gd name="T95" fmla="*/ 3393736 h 8000"/>
                <a:gd name="T96" fmla="*/ 21621893 w 10000"/>
                <a:gd name="T97" fmla="*/ 8607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06E-51BB-45FC-8545-085252914F6B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F0189-6559-4B9E-9429-95D61D582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B6BB-4899-4E98-BD2B-01D82948605C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5DC5-FC51-4BFA-8FE1-B46AE8CF5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96001635 h 8000"/>
                <a:gd name="T4" fmla="*/ 2147483646 w 10000"/>
                <a:gd name="T5" fmla="*/ 196739472 h 8000"/>
                <a:gd name="T6" fmla="*/ 2147483646 w 10000"/>
                <a:gd name="T7" fmla="*/ 172188 h 8000"/>
                <a:gd name="T8" fmla="*/ 2147483646 w 10000"/>
                <a:gd name="T9" fmla="*/ 172188 h 8000"/>
                <a:gd name="T10" fmla="*/ 2147483646 w 10000"/>
                <a:gd name="T11" fmla="*/ 3836438 h 8000"/>
                <a:gd name="T12" fmla="*/ 2147483646 w 10000"/>
                <a:gd name="T13" fmla="*/ 7328501 h 8000"/>
                <a:gd name="T14" fmla="*/ 2147483646 w 10000"/>
                <a:gd name="T15" fmla="*/ 10746857 h 8000"/>
                <a:gd name="T16" fmla="*/ 2147483646 w 10000"/>
                <a:gd name="T17" fmla="*/ 13673428 h 8000"/>
                <a:gd name="T18" fmla="*/ 2147483646 w 10000"/>
                <a:gd name="T19" fmla="*/ 16624462 h 8000"/>
                <a:gd name="T20" fmla="*/ 2147483646 w 10000"/>
                <a:gd name="T21" fmla="*/ 19378844 h 8000"/>
                <a:gd name="T22" fmla="*/ 2147483646 w 10000"/>
                <a:gd name="T23" fmla="*/ 21739765 h 8000"/>
                <a:gd name="T24" fmla="*/ 2147483646 w 10000"/>
                <a:gd name="T25" fmla="*/ 23977583 h 8000"/>
                <a:gd name="T26" fmla="*/ 2147483646 w 10000"/>
                <a:gd name="T27" fmla="*/ 26018749 h 8000"/>
                <a:gd name="T28" fmla="*/ 2147483646 w 10000"/>
                <a:gd name="T29" fmla="*/ 27789401 h 8000"/>
                <a:gd name="T30" fmla="*/ 2147483646 w 10000"/>
                <a:gd name="T31" fmla="*/ 29560052 h 8000"/>
                <a:gd name="T32" fmla="*/ 2147483646 w 10000"/>
                <a:gd name="T33" fmla="*/ 31035726 h 8000"/>
                <a:gd name="T34" fmla="*/ 2147483646 w 10000"/>
                <a:gd name="T35" fmla="*/ 32191488 h 8000"/>
                <a:gd name="T36" fmla="*/ 2147483646 w 10000"/>
                <a:gd name="T37" fmla="*/ 33396491 h 8000"/>
                <a:gd name="T38" fmla="*/ 2147483646 w 10000"/>
                <a:gd name="T39" fmla="*/ 34404842 h 8000"/>
                <a:gd name="T40" fmla="*/ 2147483646 w 10000"/>
                <a:gd name="T41" fmla="*/ 35118058 h 8000"/>
                <a:gd name="T42" fmla="*/ 2147483646 w 10000"/>
                <a:gd name="T43" fmla="*/ 35732791 h 8000"/>
                <a:gd name="T44" fmla="*/ 2147483646 w 10000"/>
                <a:gd name="T45" fmla="*/ 36323061 h 8000"/>
                <a:gd name="T46" fmla="*/ 2109030222 w 10000"/>
                <a:gd name="T47" fmla="*/ 36593575 h 8000"/>
                <a:gd name="T48" fmla="*/ 2030972384 w 10000"/>
                <a:gd name="T49" fmla="*/ 36888710 h 8000"/>
                <a:gd name="T50" fmla="*/ 1954013894 w 10000"/>
                <a:gd name="T51" fmla="*/ 37036277 h 8000"/>
                <a:gd name="T52" fmla="*/ 1877788503 w 10000"/>
                <a:gd name="T53" fmla="*/ 36888710 h 8000"/>
                <a:gd name="T54" fmla="*/ 1802295606 w 10000"/>
                <a:gd name="T55" fmla="*/ 36888710 h 8000"/>
                <a:gd name="T56" fmla="*/ 1727535808 w 10000"/>
                <a:gd name="T57" fmla="*/ 36593575 h 8000"/>
                <a:gd name="T58" fmla="*/ 1654242209 w 10000"/>
                <a:gd name="T59" fmla="*/ 36150873 h 8000"/>
                <a:gd name="T60" fmla="*/ 1581681104 w 10000"/>
                <a:gd name="T61" fmla="*/ 35732791 h 8000"/>
                <a:gd name="T62" fmla="*/ 1510586199 w 10000"/>
                <a:gd name="T63" fmla="*/ 35265625 h 8000"/>
                <a:gd name="T64" fmla="*/ 1439857540 w 10000"/>
                <a:gd name="T65" fmla="*/ 34552409 h 8000"/>
                <a:gd name="T66" fmla="*/ 1370228227 w 10000"/>
                <a:gd name="T67" fmla="*/ 33789952 h 8000"/>
                <a:gd name="T68" fmla="*/ 1302065114 w 10000"/>
                <a:gd name="T69" fmla="*/ 33101356 h 8000"/>
                <a:gd name="T70" fmla="*/ 1169036926 w 10000"/>
                <a:gd name="T71" fmla="*/ 31158673 h 8000"/>
                <a:gd name="T72" fmla="*/ 1041505471 w 10000"/>
                <a:gd name="T73" fmla="*/ 29092886 h 8000"/>
                <a:gd name="T74" fmla="*/ 919104501 w 10000"/>
                <a:gd name="T75" fmla="*/ 26928774 h 8000"/>
                <a:gd name="T76" fmla="*/ 803300216 w 10000"/>
                <a:gd name="T77" fmla="*/ 24543232 h 8000"/>
                <a:gd name="T78" fmla="*/ 692627021 w 10000"/>
                <a:gd name="T79" fmla="*/ 22059364 h 8000"/>
                <a:gd name="T80" fmla="*/ 590015498 w 10000"/>
                <a:gd name="T81" fmla="*/ 19378844 h 8000"/>
                <a:gd name="T82" fmla="*/ 493633807 w 10000"/>
                <a:gd name="T83" fmla="*/ 16747408 h 8000"/>
                <a:gd name="T84" fmla="*/ 404948753 w 10000"/>
                <a:gd name="T85" fmla="*/ 14116130 h 8000"/>
                <a:gd name="T86" fmla="*/ 323592271 w 10000"/>
                <a:gd name="T87" fmla="*/ 11632262 h 8000"/>
                <a:gd name="T88" fmla="*/ 251398018 w 10000"/>
                <a:gd name="T89" fmla="*/ 9271340 h 8000"/>
                <a:gd name="T90" fmla="*/ 186166092 w 10000"/>
                <a:gd name="T91" fmla="*/ 7033366 h 8000"/>
                <a:gd name="T92" fmla="*/ 131195742 w 10000"/>
                <a:gd name="T93" fmla="*/ 5164388 h 8000"/>
                <a:gd name="T94" fmla="*/ 85020768 w 10000"/>
                <a:gd name="T95" fmla="*/ 3393736 h 8000"/>
                <a:gd name="T96" fmla="*/ 21621893 w 10000"/>
                <a:gd name="T97" fmla="*/ 8607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57F9-4805-4DB9-BCC4-E2BB83A5E9D1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330B2-EE00-4CA9-827E-DA67F77A1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B499-363B-48EB-9D37-04CDE535144E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5DEFE-13CC-407C-A419-C6EBBCEF6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8130-5E82-4EB8-BF35-584F0EA7BBF4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8D93-0088-4F3B-81CA-D8074CB71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6EC3-1E06-43C0-ADAD-B7B15B7DADC8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BC5C1-1BE8-4D35-ABC7-6D234C041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B883-4FA7-43A3-809A-D44B62BCE64D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7D074-17A7-43C1-88FC-BAB4E895D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96001635 h 8000"/>
                <a:gd name="T4" fmla="*/ 2147483646 w 10000"/>
                <a:gd name="T5" fmla="*/ 196739472 h 8000"/>
                <a:gd name="T6" fmla="*/ 2147483646 w 10000"/>
                <a:gd name="T7" fmla="*/ 172188 h 8000"/>
                <a:gd name="T8" fmla="*/ 2147483646 w 10000"/>
                <a:gd name="T9" fmla="*/ 172188 h 8000"/>
                <a:gd name="T10" fmla="*/ 2147483646 w 10000"/>
                <a:gd name="T11" fmla="*/ 3836438 h 8000"/>
                <a:gd name="T12" fmla="*/ 2147483646 w 10000"/>
                <a:gd name="T13" fmla="*/ 7328501 h 8000"/>
                <a:gd name="T14" fmla="*/ 2147483646 w 10000"/>
                <a:gd name="T15" fmla="*/ 10746857 h 8000"/>
                <a:gd name="T16" fmla="*/ 2147483646 w 10000"/>
                <a:gd name="T17" fmla="*/ 13673428 h 8000"/>
                <a:gd name="T18" fmla="*/ 2147483646 w 10000"/>
                <a:gd name="T19" fmla="*/ 16624462 h 8000"/>
                <a:gd name="T20" fmla="*/ 2147483646 w 10000"/>
                <a:gd name="T21" fmla="*/ 19378844 h 8000"/>
                <a:gd name="T22" fmla="*/ 2147483646 w 10000"/>
                <a:gd name="T23" fmla="*/ 21739765 h 8000"/>
                <a:gd name="T24" fmla="*/ 2147483646 w 10000"/>
                <a:gd name="T25" fmla="*/ 23977583 h 8000"/>
                <a:gd name="T26" fmla="*/ 2147483646 w 10000"/>
                <a:gd name="T27" fmla="*/ 26018749 h 8000"/>
                <a:gd name="T28" fmla="*/ 2147483646 w 10000"/>
                <a:gd name="T29" fmla="*/ 27789401 h 8000"/>
                <a:gd name="T30" fmla="*/ 2147483646 w 10000"/>
                <a:gd name="T31" fmla="*/ 29560052 h 8000"/>
                <a:gd name="T32" fmla="*/ 2147483646 w 10000"/>
                <a:gd name="T33" fmla="*/ 31035726 h 8000"/>
                <a:gd name="T34" fmla="*/ 2147483646 w 10000"/>
                <a:gd name="T35" fmla="*/ 32191488 h 8000"/>
                <a:gd name="T36" fmla="*/ 2147483646 w 10000"/>
                <a:gd name="T37" fmla="*/ 33396491 h 8000"/>
                <a:gd name="T38" fmla="*/ 2147483646 w 10000"/>
                <a:gd name="T39" fmla="*/ 34404842 h 8000"/>
                <a:gd name="T40" fmla="*/ 2147483646 w 10000"/>
                <a:gd name="T41" fmla="*/ 35118058 h 8000"/>
                <a:gd name="T42" fmla="*/ 2147483646 w 10000"/>
                <a:gd name="T43" fmla="*/ 35732791 h 8000"/>
                <a:gd name="T44" fmla="*/ 2147483646 w 10000"/>
                <a:gd name="T45" fmla="*/ 36323061 h 8000"/>
                <a:gd name="T46" fmla="*/ 2109030222 w 10000"/>
                <a:gd name="T47" fmla="*/ 36593575 h 8000"/>
                <a:gd name="T48" fmla="*/ 2030972384 w 10000"/>
                <a:gd name="T49" fmla="*/ 36888710 h 8000"/>
                <a:gd name="T50" fmla="*/ 1954013894 w 10000"/>
                <a:gd name="T51" fmla="*/ 37036277 h 8000"/>
                <a:gd name="T52" fmla="*/ 1877788503 w 10000"/>
                <a:gd name="T53" fmla="*/ 36888710 h 8000"/>
                <a:gd name="T54" fmla="*/ 1802295606 w 10000"/>
                <a:gd name="T55" fmla="*/ 36888710 h 8000"/>
                <a:gd name="T56" fmla="*/ 1727535808 w 10000"/>
                <a:gd name="T57" fmla="*/ 36593575 h 8000"/>
                <a:gd name="T58" fmla="*/ 1654242209 w 10000"/>
                <a:gd name="T59" fmla="*/ 36150873 h 8000"/>
                <a:gd name="T60" fmla="*/ 1581681104 w 10000"/>
                <a:gd name="T61" fmla="*/ 35732791 h 8000"/>
                <a:gd name="T62" fmla="*/ 1510586199 w 10000"/>
                <a:gd name="T63" fmla="*/ 35265625 h 8000"/>
                <a:gd name="T64" fmla="*/ 1439857540 w 10000"/>
                <a:gd name="T65" fmla="*/ 34552409 h 8000"/>
                <a:gd name="T66" fmla="*/ 1370228227 w 10000"/>
                <a:gd name="T67" fmla="*/ 33789952 h 8000"/>
                <a:gd name="T68" fmla="*/ 1302065114 w 10000"/>
                <a:gd name="T69" fmla="*/ 33101356 h 8000"/>
                <a:gd name="T70" fmla="*/ 1169036926 w 10000"/>
                <a:gd name="T71" fmla="*/ 31158673 h 8000"/>
                <a:gd name="T72" fmla="*/ 1041505471 w 10000"/>
                <a:gd name="T73" fmla="*/ 29092886 h 8000"/>
                <a:gd name="T74" fmla="*/ 919104501 w 10000"/>
                <a:gd name="T75" fmla="*/ 26928774 h 8000"/>
                <a:gd name="T76" fmla="*/ 803300216 w 10000"/>
                <a:gd name="T77" fmla="*/ 24543232 h 8000"/>
                <a:gd name="T78" fmla="*/ 692627021 w 10000"/>
                <a:gd name="T79" fmla="*/ 22059364 h 8000"/>
                <a:gd name="T80" fmla="*/ 590015498 w 10000"/>
                <a:gd name="T81" fmla="*/ 19378844 h 8000"/>
                <a:gd name="T82" fmla="*/ 493633807 w 10000"/>
                <a:gd name="T83" fmla="*/ 16747408 h 8000"/>
                <a:gd name="T84" fmla="*/ 404948753 w 10000"/>
                <a:gd name="T85" fmla="*/ 14116130 h 8000"/>
                <a:gd name="T86" fmla="*/ 323592271 w 10000"/>
                <a:gd name="T87" fmla="*/ 11632262 h 8000"/>
                <a:gd name="T88" fmla="*/ 251398018 w 10000"/>
                <a:gd name="T89" fmla="*/ 9271340 h 8000"/>
                <a:gd name="T90" fmla="*/ 186166092 w 10000"/>
                <a:gd name="T91" fmla="*/ 7033366 h 8000"/>
                <a:gd name="T92" fmla="*/ 131195742 w 10000"/>
                <a:gd name="T93" fmla="*/ 5164388 h 8000"/>
                <a:gd name="T94" fmla="*/ 85020768 w 10000"/>
                <a:gd name="T95" fmla="*/ 3393736 h 8000"/>
                <a:gd name="T96" fmla="*/ 21621893 w 10000"/>
                <a:gd name="T97" fmla="*/ 8607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0972-6E8F-4697-9255-D9294A1AA39D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EBA4-EB27-4407-BE0D-060470A40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96001635 h 8000"/>
                <a:gd name="T4" fmla="*/ 2147483646 w 10000"/>
                <a:gd name="T5" fmla="*/ 196739472 h 8000"/>
                <a:gd name="T6" fmla="*/ 2147483646 w 10000"/>
                <a:gd name="T7" fmla="*/ 172188 h 8000"/>
                <a:gd name="T8" fmla="*/ 2147483646 w 10000"/>
                <a:gd name="T9" fmla="*/ 172188 h 8000"/>
                <a:gd name="T10" fmla="*/ 2147483646 w 10000"/>
                <a:gd name="T11" fmla="*/ 3836438 h 8000"/>
                <a:gd name="T12" fmla="*/ 2147483646 w 10000"/>
                <a:gd name="T13" fmla="*/ 7328501 h 8000"/>
                <a:gd name="T14" fmla="*/ 2147483646 w 10000"/>
                <a:gd name="T15" fmla="*/ 10746857 h 8000"/>
                <a:gd name="T16" fmla="*/ 2147483646 w 10000"/>
                <a:gd name="T17" fmla="*/ 13673428 h 8000"/>
                <a:gd name="T18" fmla="*/ 2147483646 w 10000"/>
                <a:gd name="T19" fmla="*/ 16624462 h 8000"/>
                <a:gd name="T20" fmla="*/ 2147483646 w 10000"/>
                <a:gd name="T21" fmla="*/ 19378844 h 8000"/>
                <a:gd name="T22" fmla="*/ 2147483646 w 10000"/>
                <a:gd name="T23" fmla="*/ 21739765 h 8000"/>
                <a:gd name="T24" fmla="*/ 2147483646 w 10000"/>
                <a:gd name="T25" fmla="*/ 23977583 h 8000"/>
                <a:gd name="T26" fmla="*/ 2147483646 w 10000"/>
                <a:gd name="T27" fmla="*/ 26018749 h 8000"/>
                <a:gd name="T28" fmla="*/ 2147483646 w 10000"/>
                <a:gd name="T29" fmla="*/ 27789401 h 8000"/>
                <a:gd name="T30" fmla="*/ 2147483646 w 10000"/>
                <a:gd name="T31" fmla="*/ 29560052 h 8000"/>
                <a:gd name="T32" fmla="*/ 2147483646 w 10000"/>
                <a:gd name="T33" fmla="*/ 31035726 h 8000"/>
                <a:gd name="T34" fmla="*/ 2147483646 w 10000"/>
                <a:gd name="T35" fmla="*/ 32191488 h 8000"/>
                <a:gd name="T36" fmla="*/ 2147483646 w 10000"/>
                <a:gd name="T37" fmla="*/ 33396491 h 8000"/>
                <a:gd name="T38" fmla="*/ 2147483646 w 10000"/>
                <a:gd name="T39" fmla="*/ 34404842 h 8000"/>
                <a:gd name="T40" fmla="*/ 2147483646 w 10000"/>
                <a:gd name="T41" fmla="*/ 35118058 h 8000"/>
                <a:gd name="T42" fmla="*/ 2147483646 w 10000"/>
                <a:gd name="T43" fmla="*/ 35732791 h 8000"/>
                <a:gd name="T44" fmla="*/ 2147483646 w 10000"/>
                <a:gd name="T45" fmla="*/ 36323061 h 8000"/>
                <a:gd name="T46" fmla="*/ 2109030222 w 10000"/>
                <a:gd name="T47" fmla="*/ 36593575 h 8000"/>
                <a:gd name="T48" fmla="*/ 2030972384 w 10000"/>
                <a:gd name="T49" fmla="*/ 36888710 h 8000"/>
                <a:gd name="T50" fmla="*/ 1954013894 w 10000"/>
                <a:gd name="T51" fmla="*/ 37036277 h 8000"/>
                <a:gd name="T52" fmla="*/ 1877788503 w 10000"/>
                <a:gd name="T53" fmla="*/ 36888710 h 8000"/>
                <a:gd name="T54" fmla="*/ 1802295606 w 10000"/>
                <a:gd name="T55" fmla="*/ 36888710 h 8000"/>
                <a:gd name="T56" fmla="*/ 1727535808 w 10000"/>
                <a:gd name="T57" fmla="*/ 36593575 h 8000"/>
                <a:gd name="T58" fmla="*/ 1654242209 w 10000"/>
                <a:gd name="T59" fmla="*/ 36150873 h 8000"/>
                <a:gd name="T60" fmla="*/ 1581681104 w 10000"/>
                <a:gd name="T61" fmla="*/ 35732791 h 8000"/>
                <a:gd name="T62" fmla="*/ 1510586199 w 10000"/>
                <a:gd name="T63" fmla="*/ 35265625 h 8000"/>
                <a:gd name="T64" fmla="*/ 1439857540 w 10000"/>
                <a:gd name="T65" fmla="*/ 34552409 h 8000"/>
                <a:gd name="T66" fmla="*/ 1370228227 w 10000"/>
                <a:gd name="T67" fmla="*/ 33789952 h 8000"/>
                <a:gd name="T68" fmla="*/ 1302065114 w 10000"/>
                <a:gd name="T69" fmla="*/ 33101356 h 8000"/>
                <a:gd name="T70" fmla="*/ 1169036926 w 10000"/>
                <a:gd name="T71" fmla="*/ 31158673 h 8000"/>
                <a:gd name="T72" fmla="*/ 1041505471 w 10000"/>
                <a:gd name="T73" fmla="*/ 29092886 h 8000"/>
                <a:gd name="T74" fmla="*/ 919104501 w 10000"/>
                <a:gd name="T75" fmla="*/ 26928774 h 8000"/>
                <a:gd name="T76" fmla="*/ 803300216 w 10000"/>
                <a:gd name="T77" fmla="*/ 24543232 h 8000"/>
                <a:gd name="T78" fmla="*/ 692627021 w 10000"/>
                <a:gd name="T79" fmla="*/ 22059364 h 8000"/>
                <a:gd name="T80" fmla="*/ 590015498 w 10000"/>
                <a:gd name="T81" fmla="*/ 19378844 h 8000"/>
                <a:gd name="T82" fmla="*/ 493633807 w 10000"/>
                <a:gd name="T83" fmla="*/ 16747408 h 8000"/>
                <a:gd name="T84" fmla="*/ 404948753 w 10000"/>
                <a:gd name="T85" fmla="*/ 14116130 h 8000"/>
                <a:gd name="T86" fmla="*/ 323592271 w 10000"/>
                <a:gd name="T87" fmla="*/ 11632262 h 8000"/>
                <a:gd name="T88" fmla="*/ 251398018 w 10000"/>
                <a:gd name="T89" fmla="*/ 9271340 h 8000"/>
                <a:gd name="T90" fmla="*/ 186166092 w 10000"/>
                <a:gd name="T91" fmla="*/ 7033366 h 8000"/>
                <a:gd name="T92" fmla="*/ 131195742 w 10000"/>
                <a:gd name="T93" fmla="*/ 5164388 h 8000"/>
                <a:gd name="T94" fmla="*/ 85020768 w 10000"/>
                <a:gd name="T95" fmla="*/ 3393736 h 8000"/>
                <a:gd name="T96" fmla="*/ 21621893 w 10000"/>
                <a:gd name="T97" fmla="*/ 860784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17C0-B861-4347-BD38-7E2CA54757F3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835F-25E9-4031-A0E3-0F4E094CE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9253187 w 10000"/>
                <a:gd name="T1" fmla="*/ 17583959 h 5291"/>
                <a:gd name="T2" fmla="*/ 1084036337 w 10000"/>
                <a:gd name="T3" fmla="*/ 36744278 h 5291"/>
                <a:gd name="T4" fmla="*/ 1088608655 w 10000"/>
                <a:gd name="T5" fmla="*/ 0 h 5291"/>
                <a:gd name="T6" fmla="*/ 1088608655 w 10000"/>
                <a:gd name="T7" fmla="*/ 0 h 5291"/>
                <a:gd name="T8" fmla="*/ 1052358070 w 10000"/>
                <a:gd name="T9" fmla="*/ 1416690 h 5291"/>
                <a:gd name="T10" fmla="*/ 1016107156 w 10000"/>
                <a:gd name="T11" fmla="*/ 2777880 h 5291"/>
                <a:gd name="T12" fmla="*/ 979856571 w 10000"/>
                <a:gd name="T13" fmla="*/ 4097318 h 5291"/>
                <a:gd name="T14" fmla="*/ 943497106 w 10000"/>
                <a:gd name="T15" fmla="*/ 5229337 h 5291"/>
                <a:gd name="T16" fmla="*/ 907137641 w 10000"/>
                <a:gd name="T17" fmla="*/ 6368273 h 5291"/>
                <a:gd name="T18" fmla="*/ 870778176 w 10000"/>
                <a:gd name="T19" fmla="*/ 7437707 h 5291"/>
                <a:gd name="T20" fmla="*/ 834853902 w 10000"/>
                <a:gd name="T21" fmla="*/ 8347472 h 5291"/>
                <a:gd name="T22" fmla="*/ 798276676 w 10000"/>
                <a:gd name="T23" fmla="*/ 9201736 h 5291"/>
                <a:gd name="T24" fmla="*/ 762026092 w 10000"/>
                <a:gd name="T25" fmla="*/ 10000333 h 5291"/>
                <a:gd name="T26" fmla="*/ 726428460 w 10000"/>
                <a:gd name="T27" fmla="*/ 10680928 h 5291"/>
                <a:gd name="T28" fmla="*/ 690177875 w 10000"/>
                <a:gd name="T29" fmla="*/ 11361522 h 5291"/>
                <a:gd name="T30" fmla="*/ 654580243 w 10000"/>
                <a:gd name="T31" fmla="*/ 11937865 h 5291"/>
                <a:gd name="T32" fmla="*/ 618982941 w 10000"/>
                <a:gd name="T33" fmla="*/ 12389289 h 5291"/>
                <a:gd name="T34" fmla="*/ 583385309 w 10000"/>
                <a:gd name="T35" fmla="*/ 12847630 h 5291"/>
                <a:gd name="T36" fmla="*/ 548223198 w 10000"/>
                <a:gd name="T37" fmla="*/ 13236553 h 5291"/>
                <a:gd name="T38" fmla="*/ 513496610 w 10000"/>
                <a:gd name="T39" fmla="*/ 13528225 h 5291"/>
                <a:gd name="T40" fmla="*/ 478552260 w 10000"/>
                <a:gd name="T41" fmla="*/ 13750479 h 5291"/>
                <a:gd name="T42" fmla="*/ 444043432 w 10000"/>
                <a:gd name="T43" fmla="*/ 13979649 h 5291"/>
                <a:gd name="T44" fmla="*/ 409970126 w 10000"/>
                <a:gd name="T45" fmla="*/ 14090734 h 5291"/>
                <a:gd name="T46" fmla="*/ 376005371 w 10000"/>
                <a:gd name="T47" fmla="*/ 14208820 h 5291"/>
                <a:gd name="T48" fmla="*/ 342367587 w 10000"/>
                <a:gd name="T49" fmla="*/ 14257404 h 5291"/>
                <a:gd name="T50" fmla="*/ 309056114 w 10000"/>
                <a:gd name="T51" fmla="*/ 14208820 h 5291"/>
                <a:gd name="T52" fmla="*/ 276180162 w 10000"/>
                <a:gd name="T53" fmla="*/ 14208820 h 5291"/>
                <a:gd name="T54" fmla="*/ 243630522 w 10000"/>
                <a:gd name="T55" fmla="*/ 14090734 h 5291"/>
                <a:gd name="T56" fmla="*/ 211516734 w 10000"/>
                <a:gd name="T57" fmla="*/ 13917148 h 5291"/>
                <a:gd name="T58" fmla="*/ 179947018 w 10000"/>
                <a:gd name="T59" fmla="*/ 13750479 h 5291"/>
                <a:gd name="T60" fmla="*/ 148921704 w 10000"/>
                <a:gd name="T61" fmla="*/ 13576809 h 5291"/>
                <a:gd name="T62" fmla="*/ 118114151 w 10000"/>
                <a:gd name="T63" fmla="*/ 13299055 h 5291"/>
                <a:gd name="T64" fmla="*/ 87741790 w 10000"/>
                <a:gd name="T65" fmla="*/ 13007383 h 5291"/>
                <a:gd name="T66" fmla="*/ 58022712 w 10000"/>
                <a:gd name="T67" fmla="*/ 12729628 h 5291"/>
                <a:gd name="T68" fmla="*/ 0 w 10000"/>
                <a:gd name="T69" fmla="*/ 11986533 h 5291"/>
                <a:gd name="T70" fmla="*/ 9253187 w 10000"/>
                <a:gd name="T71" fmla="*/ 17583959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520950 h 2856"/>
                <a:gd name="T8" fmla="*/ 2147483646 w 7104"/>
                <a:gd name="T9" fmla="*/ 2520950 h 2856"/>
                <a:gd name="T10" fmla="*/ 2147483646 w 7104"/>
                <a:gd name="T11" fmla="*/ 65524063 h 2856"/>
                <a:gd name="T12" fmla="*/ 2147483646 w 7104"/>
                <a:gd name="T13" fmla="*/ 126007813 h 2856"/>
                <a:gd name="T14" fmla="*/ 2147483646 w 7104"/>
                <a:gd name="T15" fmla="*/ 183972200 h 2856"/>
                <a:gd name="T16" fmla="*/ 2147483646 w 7104"/>
                <a:gd name="T17" fmla="*/ 234375325 h 2856"/>
                <a:gd name="T18" fmla="*/ 2147483646 w 7104"/>
                <a:gd name="T19" fmla="*/ 284778450 h 2856"/>
                <a:gd name="T20" fmla="*/ 2147483646 w 7104"/>
                <a:gd name="T21" fmla="*/ 332660625 h 2856"/>
                <a:gd name="T22" fmla="*/ 2147483646 w 7104"/>
                <a:gd name="T23" fmla="*/ 372983125 h 2856"/>
                <a:gd name="T24" fmla="*/ 2147483646 w 7104"/>
                <a:gd name="T25" fmla="*/ 410786263 h 2856"/>
                <a:gd name="T26" fmla="*/ 2147483646 w 7104"/>
                <a:gd name="T27" fmla="*/ 446068450 h 2856"/>
                <a:gd name="T28" fmla="*/ 2147483646 w 7104"/>
                <a:gd name="T29" fmla="*/ 476310325 h 2856"/>
                <a:gd name="T30" fmla="*/ 2147483646 w 7104"/>
                <a:gd name="T31" fmla="*/ 506552200 h 2856"/>
                <a:gd name="T32" fmla="*/ 2147483646 w 7104"/>
                <a:gd name="T33" fmla="*/ 531753763 h 2856"/>
                <a:gd name="T34" fmla="*/ 2147483646 w 7104"/>
                <a:gd name="T35" fmla="*/ 551915013 h 2856"/>
                <a:gd name="T36" fmla="*/ 2147483646 w 7104"/>
                <a:gd name="T37" fmla="*/ 572076263 h 2856"/>
                <a:gd name="T38" fmla="*/ 2147483646 w 7104"/>
                <a:gd name="T39" fmla="*/ 589716563 h 2856"/>
                <a:gd name="T40" fmla="*/ 2147483646 w 7104"/>
                <a:gd name="T41" fmla="*/ 602318138 h 2856"/>
                <a:gd name="T42" fmla="*/ 2147483646 w 7104"/>
                <a:gd name="T43" fmla="*/ 612398763 h 2856"/>
                <a:gd name="T44" fmla="*/ 2147483646 w 7104"/>
                <a:gd name="T45" fmla="*/ 622479388 h 2856"/>
                <a:gd name="T46" fmla="*/ 2147483646 w 7104"/>
                <a:gd name="T47" fmla="*/ 627519700 h 2856"/>
                <a:gd name="T48" fmla="*/ 2147483646 w 7104"/>
                <a:gd name="T49" fmla="*/ 632560013 h 2856"/>
                <a:gd name="T50" fmla="*/ 2147483646 w 7104"/>
                <a:gd name="T51" fmla="*/ 635079375 h 2856"/>
                <a:gd name="T52" fmla="*/ 2147483646 w 7104"/>
                <a:gd name="T53" fmla="*/ 632560013 h 2856"/>
                <a:gd name="T54" fmla="*/ 2147483646 w 7104"/>
                <a:gd name="T55" fmla="*/ 632560013 h 2856"/>
                <a:gd name="T56" fmla="*/ 2147483646 w 7104"/>
                <a:gd name="T57" fmla="*/ 627519700 h 2856"/>
                <a:gd name="T58" fmla="*/ 2147483646 w 7104"/>
                <a:gd name="T59" fmla="*/ 619958438 h 2856"/>
                <a:gd name="T60" fmla="*/ 2147483646 w 7104"/>
                <a:gd name="T61" fmla="*/ 612398763 h 2856"/>
                <a:gd name="T62" fmla="*/ 2147483646 w 7104"/>
                <a:gd name="T63" fmla="*/ 604837500 h 2856"/>
                <a:gd name="T64" fmla="*/ 2147483646 w 7104"/>
                <a:gd name="T65" fmla="*/ 592237513 h 2856"/>
                <a:gd name="T66" fmla="*/ 2147483646 w 7104"/>
                <a:gd name="T67" fmla="*/ 579635938 h 2856"/>
                <a:gd name="T68" fmla="*/ 2147483646 w 7104"/>
                <a:gd name="T69" fmla="*/ 567035950 h 2856"/>
                <a:gd name="T70" fmla="*/ 2147483646 w 7104"/>
                <a:gd name="T71" fmla="*/ 534273125 h 2856"/>
                <a:gd name="T72" fmla="*/ 2147483646 w 7104"/>
                <a:gd name="T73" fmla="*/ 498990938 h 2856"/>
                <a:gd name="T74" fmla="*/ 2147483646 w 7104"/>
                <a:gd name="T75" fmla="*/ 461189388 h 2856"/>
                <a:gd name="T76" fmla="*/ 2147483646 w 7104"/>
                <a:gd name="T77" fmla="*/ 420866888 h 2856"/>
                <a:gd name="T78" fmla="*/ 2147483646 w 7104"/>
                <a:gd name="T79" fmla="*/ 378023438 h 2856"/>
                <a:gd name="T80" fmla="*/ 2147483646 w 7104"/>
                <a:gd name="T81" fmla="*/ 332660625 h 2856"/>
                <a:gd name="T82" fmla="*/ 2147483646 w 7104"/>
                <a:gd name="T83" fmla="*/ 287297813 h 2856"/>
                <a:gd name="T84" fmla="*/ 1978323450 w 7104"/>
                <a:gd name="T85" fmla="*/ 241935000 h 2856"/>
                <a:gd name="T86" fmla="*/ 1580138763 w 7104"/>
                <a:gd name="T87" fmla="*/ 199093138 h 2856"/>
                <a:gd name="T88" fmla="*/ 1227316888 w 7104"/>
                <a:gd name="T89" fmla="*/ 158770638 h 2856"/>
                <a:gd name="T90" fmla="*/ 909777200 w 7104"/>
                <a:gd name="T91" fmla="*/ 120967500 h 2856"/>
                <a:gd name="T92" fmla="*/ 640119688 w 7104"/>
                <a:gd name="T93" fmla="*/ 88206263 h 2856"/>
                <a:gd name="T94" fmla="*/ 415826575 w 7104"/>
                <a:gd name="T95" fmla="*/ 57964388 h 2856"/>
                <a:gd name="T96" fmla="*/ 105846563 w 7104"/>
                <a:gd name="T97" fmla="*/ 15120938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378220357 w 15356"/>
                <a:gd name="T13" fmla="*/ 2147483646 h 8638"/>
                <a:gd name="T14" fmla="*/ 378220357 w 15356"/>
                <a:gd name="T15" fmla="*/ 372983152 h 8638"/>
                <a:gd name="T16" fmla="*/ 2147483646 w 15356"/>
                <a:gd name="T17" fmla="*/ 372983152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2D2FA64-D49F-4B51-85DD-DC8DBEEDE305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fld id="{D847E958-22CF-4F59-8987-2E87D23E46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7" r:id="rId2"/>
    <p:sldLayoutId id="2147483752" r:id="rId3"/>
    <p:sldLayoutId id="2147483748" r:id="rId4"/>
    <p:sldLayoutId id="2147483749" r:id="rId5"/>
    <p:sldLayoutId id="2147483750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ru-RU" altLang="ru-RU" smtClean="0"/>
              <a:t>Новые возможности </a:t>
            </a:r>
            <a:r>
              <a:rPr lang="en-US" altLang="ru-RU" smtClean="0"/>
              <a:t>WEB-</a:t>
            </a:r>
            <a:r>
              <a:rPr lang="ru-RU" altLang="ru-RU" smtClean="0"/>
              <a:t>ирбис с использованием </a:t>
            </a:r>
            <a:r>
              <a:rPr lang="en-US" altLang="ru-RU" smtClean="0"/>
              <a:t>Ajax-</a:t>
            </a:r>
            <a:r>
              <a:rPr lang="ru-RU" altLang="ru-RU" smtClean="0"/>
              <a:t>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Арноси Г. а. – зав. сектором ГУНБ Красноярского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1693863"/>
            <a:ext cx="3863975" cy="1735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Используется стандартные подполя поля 40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" t="18798" r="30747" b="29052"/>
          <a:stretch/>
        </p:blipFill>
        <p:spPr>
          <a:xfrm>
            <a:off x="5982056" y="1591175"/>
            <a:ext cx="6379261" cy="26064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5700" y="3657600"/>
            <a:ext cx="3859213" cy="24098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dirty="0" smtClean="0"/>
              <a:t>40</a:t>
            </a:r>
            <a:r>
              <a:rPr lang="en-US" sz="1200" dirty="0" smtClean="0"/>
              <a:t>^e – </a:t>
            </a:r>
            <a:r>
              <a:rPr lang="ru-RU" sz="1200" dirty="0" smtClean="0"/>
              <a:t>до какого числа продление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200" dirty="0" smtClean="0"/>
              <a:t>40^l- </a:t>
            </a:r>
            <a:r>
              <a:rPr lang="ru-RU" sz="1200" dirty="0" smtClean="0"/>
              <a:t>какого числа продление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dirty="0"/>
              <a:t>Д</a:t>
            </a:r>
            <a:r>
              <a:rPr lang="ru-RU" sz="1200" dirty="0" smtClean="0"/>
              <a:t>обавляется повторение поля 40 </a:t>
            </a:r>
            <a:r>
              <a:rPr lang="ru-RU" sz="1200" dirty="0"/>
              <a:t>с</a:t>
            </a:r>
            <a:r>
              <a:rPr lang="ru-RU" sz="1200" dirty="0" smtClean="0"/>
              <a:t> посещением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dirty="0" smtClean="0"/>
              <a:t>Выводится число предыдущей «даты предполагаемого возврата» для оповещения об этом библиотекаря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155700" y="2678113"/>
            <a:ext cx="4349750" cy="22828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Подсчет количества выдач электронных документов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6100" y="2678113"/>
            <a:ext cx="3757613" cy="228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Решаем вопросы: </a:t>
            </a:r>
            <a:r>
              <a:rPr lang="ru-RU" dirty="0"/>
              <a:t>Кто?</a:t>
            </a:r>
            <a:r>
              <a:rPr lang="ru-RU" dirty="0" smtClean="0"/>
              <a:t> Когда? сколько раз? И главное - какие полные тексты были скачаны?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787400" y="846138"/>
            <a:ext cx="9569450" cy="10001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Статистика выдачи электронных документов стандартными средствами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613" y="5800725"/>
            <a:ext cx="4094162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Поиск</a:t>
            </a:r>
            <a:r>
              <a:rPr lang="ru-RU" dirty="0"/>
              <a:t>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65650" y="6088063"/>
            <a:ext cx="305117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С</a:t>
            </a:r>
            <a:r>
              <a:rPr lang="ru-RU" dirty="0" smtClean="0"/>
              <a:t>тат. Формы кто и когда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062913" y="6088063"/>
            <a:ext cx="305117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Стат. Формы что и когда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" t="11462" r="4231"/>
          <a:stretch/>
        </p:blipFill>
        <p:spPr>
          <a:xfrm>
            <a:off x="7205197" y="2408232"/>
            <a:ext cx="4986803" cy="2612665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" t="15548" r="5631" b="3518"/>
          <a:stretch/>
        </p:blipFill>
        <p:spPr>
          <a:xfrm>
            <a:off x="3928397" y="3714564"/>
            <a:ext cx="4302922" cy="2092747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" t="22369" r="37703" b="31289"/>
          <a:stretch/>
        </p:blipFill>
        <p:spPr>
          <a:xfrm>
            <a:off x="-24132" y="2408232"/>
            <a:ext cx="4978650" cy="2017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pPr>
              <a:defRPr/>
            </a:pPr>
            <a:r>
              <a:rPr lang="en-US" smtClean="0"/>
              <a:t>arnosi@kraslib.ru, ARNOSI@MAIL.RU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5700" y="2678113"/>
            <a:ext cx="4349750" cy="22828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Система оценки рейтингом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6100" y="2678113"/>
            <a:ext cx="3757613" cy="228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рейтинг, </a:t>
            </a:r>
            <a:r>
              <a:rPr lang="ru-RU" dirty="0"/>
              <a:t>который составляется по результатам </a:t>
            </a:r>
            <a:r>
              <a:rPr lang="ru-RU" dirty="0" smtClean="0"/>
              <a:t>голосования ваших читателей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87400" y="846138"/>
            <a:ext cx="9569450" cy="1000125"/>
          </a:xfrm>
        </p:spPr>
        <p:txBody>
          <a:bodyPr/>
          <a:lstStyle/>
          <a:p>
            <a:pPr eaLnBrk="1" hangingPunct="1"/>
            <a:r>
              <a:rPr lang="ru-RU" altLang="ru-RU" smtClean="0"/>
              <a:t>Оценивать можно любую запись которая выводится </a:t>
            </a:r>
            <a:r>
              <a:rPr lang="en-US" altLang="ru-RU" smtClean="0"/>
              <a:t>WEB</a:t>
            </a:r>
            <a:r>
              <a:rPr lang="ru-RU" altLang="ru-RU" smtClean="0"/>
              <a:t>-ирбисом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725" y="6088063"/>
            <a:ext cx="4094163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Виртуальные службы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65650" y="6088063"/>
            <a:ext cx="305117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042275" y="5916613"/>
            <a:ext cx="305117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22"/>
          </p:nvPr>
        </p:nvPicPr>
        <p:blipFill rotWithShape="1">
          <a:blip r:embed="rId3"/>
          <a:srcRect l="34981" t="11165" r="15023" b="22491"/>
          <a:stretch/>
        </p:blipFill>
        <p:spPr>
          <a:xfrm>
            <a:off x="7800975" y="2492375"/>
            <a:ext cx="4375150" cy="3141663"/>
          </a:xfrm>
          <a:prstGeom prst="rect">
            <a:avLst/>
          </a:prstGeo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 rotWithShape="1">
          <a:blip r:embed="rId4"/>
          <a:srcRect l="36726" t="32491" r="17082" b="439"/>
          <a:stretch/>
        </p:blipFill>
        <p:spPr>
          <a:xfrm>
            <a:off x="117475" y="2492375"/>
            <a:ext cx="4267200" cy="3352800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 rotWithShape="1">
          <a:blip r:embed="rId5"/>
          <a:srcRect l="38366" t="42630" r="15815" b="-92"/>
          <a:stretch/>
        </p:blipFill>
        <p:spPr>
          <a:xfrm>
            <a:off x="4202113" y="3522663"/>
            <a:ext cx="377825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5700" y="1295400"/>
            <a:ext cx="2792413" cy="16002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Все данные сохраняются Ирбис</a:t>
            </a:r>
          </a:p>
        </p:txBody>
      </p:sp>
      <p:pic>
        <p:nvPicPr>
          <p:cNvPr id="23555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 r="36636"/>
          <a:stretch>
            <a:fillRect/>
          </a:stretch>
        </p:blipFill>
        <p:spPr>
          <a:xfrm>
            <a:off x="5481638" y="1208088"/>
            <a:ext cx="5986462" cy="5118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5700" y="3128963"/>
            <a:ext cx="2792413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Отдельная БД, в которой храниться вся информация о том, из какой БД, с каким шифром, когда, кто (если пользователь авторизирован) и какую оценку поставил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5700" y="2678113"/>
            <a:ext cx="4349750" cy="22828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Подсистема отзывов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6100" y="2678113"/>
            <a:ext cx="3757613" cy="228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Рецензии и отзывы ваших читателей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Мнение, например, о статье или художественном произведении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155700" y="2603500"/>
            <a:ext cx="4824413" cy="3416300"/>
          </a:xfrm>
        </p:spPr>
        <p:txBody>
          <a:bodyPr rtlCol="0" anchor="b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Оставить отзыв</a:t>
            </a: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4412" cy="3416300"/>
          </a:xfrm>
        </p:spPr>
        <p:txBody>
          <a:bodyPr rtlCol="0" anchor="b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Посмотреть отзывы</a:t>
            </a:r>
          </a:p>
        </p:txBody>
      </p:sp>
      <p:pic>
        <p:nvPicPr>
          <p:cNvPr id="27653" name="Рисунок 11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34808" t="25172" r="23814" b="40926"/>
          <a:stretch>
            <a:fillRect/>
          </a:stretch>
        </p:blipFill>
        <p:spPr>
          <a:xfrm>
            <a:off x="127000" y="3030538"/>
            <a:ext cx="5537200" cy="2455862"/>
          </a:xfrm>
        </p:spPr>
      </p:pic>
      <p:pic>
        <p:nvPicPr>
          <p:cNvPr id="27654" name="Рисунок 1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35153" t="57475" r="16016" b="2734"/>
          <a:stretch>
            <a:fillRect/>
          </a:stretch>
        </p:blipFill>
        <p:spPr>
          <a:xfrm>
            <a:off x="6070600" y="3001963"/>
            <a:ext cx="535305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55700" y="1295400"/>
            <a:ext cx="2792413" cy="16002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Все данные сохраняются Ирбис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5700" y="3128963"/>
            <a:ext cx="2792413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Та же БД </a:t>
            </a:r>
            <a:r>
              <a:rPr lang="ru-RU" dirty="0"/>
              <a:t>с</a:t>
            </a:r>
            <a:r>
              <a:rPr lang="ru-RU" dirty="0" smtClean="0"/>
              <a:t> рейтингом, в которой храниться вся информация о том, из какой БД, с каким шифром, когда, кто (если пользователь авторизирован) и какую отзыв поставил. Есть возможность </a:t>
            </a:r>
            <a:r>
              <a:rPr lang="ru-RU" dirty="0" err="1" smtClean="0"/>
              <a:t>модерировать</a:t>
            </a:r>
            <a:r>
              <a:rPr lang="ru-RU" dirty="0" smtClean="0"/>
              <a:t> отзывы</a:t>
            </a:r>
            <a:endParaRPr lang="ru-RU" dirty="0"/>
          </a:p>
        </p:txBody>
      </p:sp>
      <p:pic>
        <p:nvPicPr>
          <p:cNvPr id="29700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 l="-2" t="28841" r="18642"/>
          <a:stretch>
            <a:fillRect/>
          </a:stretch>
        </p:blipFill>
        <p:spPr>
          <a:xfrm>
            <a:off x="5181600" y="1665288"/>
            <a:ext cx="7489825" cy="3548062"/>
          </a:xfrm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4"/>
          <a:srcRect t="18460" r="73000" b="52232"/>
          <a:stretch>
            <a:fillRect/>
          </a:stretch>
        </p:blipFill>
        <p:spPr bwMode="auto">
          <a:xfrm>
            <a:off x="8297863" y="2641600"/>
            <a:ext cx="27162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55700" y="2678113"/>
            <a:ext cx="4349750" cy="2282825"/>
          </a:xfrm>
        </p:spPr>
        <p:txBody>
          <a:bodyPr/>
          <a:lstStyle/>
          <a:p>
            <a:pPr eaLnBrk="1" hangingPunct="1"/>
            <a:r>
              <a:rPr lang="ru-RU" altLang="ru-RU" smtClean="0"/>
              <a:t>Услуга </a:t>
            </a:r>
            <a:r>
              <a:rPr lang="en-US" altLang="ru-RU" smtClean="0"/>
              <a:t>on-line</a:t>
            </a:r>
            <a:r>
              <a:rPr lang="ru-RU" altLang="ru-RU" smtClean="0"/>
              <a:t> продления книг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6100" y="2678113"/>
            <a:ext cx="3757613" cy="228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Альтернатива продлению книг по телефону и продлению книг с походом в библиотеку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55700" y="785813"/>
            <a:ext cx="9082088" cy="10001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Продление книг, взятых на кафедре городского абонемента</a:t>
            </a:r>
          </a:p>
        </p:txBody>
      </p:sp>
      <p:pic>
        <p:nvPicPr>
          <p:cNvPr id="32771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105" t="16301" r="23759" b="10019"/>
          <a:stretch>
            <a:fillRect/>
          </a:stretch>
        </p:blipFill>
        <p:spPr>
          <a:xfrm>
            <a:off x="592138" y="2679700"/>
            <a:ext cx="5207000" cy="3349625"/>
          </a:xfrm>
        </p:spPr>
      </p:pic>
      <p:pic>
        <p:nvPicPr>
          <p:cNvPr id="32772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4256" t="15918" r="13828"/>
          <a:stretch>
            <a:fillRect/>
          </a:stretch>
        </p:blipFill>
        <p:spPr>
          <a:xfrm>
            <a:off x="6481763" y="2679700"/>
            <a:ext cx="5416550" cy="3379788"/>
          </a:xfrm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063750" y="6059488"/>
            <a:ext cx="236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2400">
                <a:solidFill>
                  <a:srgbClr val="EF53A5"/>
                </a:solidFill>
              </a:rPr>
              <a:t>До продления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532688" y="6059488"/>
            <a:ext cx="2913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2400">
                <a:solidFill>
                  <a:srgbClr val="EF53A5"/>
                </a:solidFill>
              </a:rPr>
              <a:t>После продления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</TotalTime>
  <Words>512</Words>
  <Application>Microsoft Office PowerPoint</Application>
  <PresentationFormat>Произвольный</PresentationFormat>
  <Paragraphs>65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Gothic</vt:lpstr>
      <vt:lpstr>Arial</vt:lpstr>
      <vt:lpstr>Wingdings 3</vt:lpstr>
      <vt:lpstr>Calibri</vt:lpstr>
      <vt:lpstr>Ион (конференц-зал)</vt:lpstr>
      <vt:lpstr>Новые возможности WEB-ирбис с использованием Ajax-технологий</vt:lpstr>
      <vt:lpstr>Система оценки рейтингом</vt:lpstr>
      <vt:lpstr>Оценивать можно любую запись которая выводится WEB-ирбисом</vt:lpstr>
      <vt:lpstr>Все данные сохраняются Ирбис</vt:lpstr>
      <vt:lpstr>Подсистема отзывов</vt:lpstr>
      <vt:lpstr>Мнение, например, о статье или художественном произведении</vt:lpstr>
      <vt:lpstr>Все данные сохраняются Ирбис</vt:lpstr>
      <vt:lpstr>Услуга on-line продления книг</vt:lpstr>
      <vt:lpstr>Продление книг, взятых на кафедре городского абонемента</vt:lpstr>
      <vt:lpstr>Используется стандартные подполя поля 40</vt:lpstr>
      <vt:lpstr>Подсчет количества выдач электронных документов</vt:lpstr>
      <vt:lpstr>Статистика выдачи электронных документов стандартными средствами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возможности WEB-ирбис с использованием Ajax-технологий</dc:title>
  <dc:creator>галина арноси</dc:creator>
  <cp:lastModifiedBy>Оксана Э. Исмагилова</cp:lastModifiedBy>
  <cp:revision>49</cp:revision>
  <dcterms:created xsi:type="dcterms:W3CDTF">2014-11-14T07:37:37Z</dcterms:created>
  <dcterms:modified xsi:type="dcterms:W3CDTF">2014-11-27T08:28:13Z</dcterms:modified>
</cp:coreProperties>
</file>