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33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51338-F8A7-4542-AC84-CF7DAC69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579A-4083-41DD-BE0F-C44077499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166AF-0BBB-427A-9BFF-B3F5B93D7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53FB2-F072-44DA-A690-3E3DA1AB7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F75DB-E2DC-42F4-B020-FBDF6D803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D8511-0146-451B-9319-195867825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32F1-60B8-4801-8468-858FC79C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BCAD-4ABC-490C-A008-433AB62C0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00B2B-BC4A-4F55-AD55-FA34F7278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67F10-3A6F-4702-AD46-857089752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C1C8A-0FEF-42FF-AB32-021A1F201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AED74-DDC2-4A64-B0DC-24B161224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6A62-4D28-4E6E-B1BB-4F65CA569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0CBE31F-9C0D-4F1D-AFBE-7DC91B6AD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8800" b="1" i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</a:rPr>
              <a:t>LIBCOM-2014</a:t>
            </a:r>
            <a:endParaRPr lang="ru-RU" sz="8800" b="1" i="1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" pitchFamily="49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5734050"/>
            <a:ext cx="64008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Владимирская область, г.Суздаль, 10-14 ноября 2014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IMG_3940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42888"/>
            <a:ext cx="8569325" cy="635476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IMG_394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96300" cy="6370638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IMG_394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96300" cy="6370638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IMG_395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96300" cy="6370638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MG_395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8642350" cy="6481763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IMG_395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569325" cy="64262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MG_3958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569325" cy="64262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 ноября, среда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3708400" cy="4525963"/>
          </a:xfrm>
        </p:spPr>
        <p:txBody>
          <a:bodyPr/>
          <a:lstStyle/>
          <a:p>
            <a:pPr eaLnBrk="1" hangingPunct="1">
              <a:lnSpc>
                <a:spcPct val="125000"/>
              </a:lnSpc>
              <a:buFontTx/>
              <a:buNone/>
              <a:defRPr/>
            </a:pPr>
            <a:r>
              <a:rPr lang="ru-RU" sz="2800" smtClean="0"/>
              <a:t>	</a:t>
            </a:r>
            <a:r>
              <a:rPr lang="ru-RU" sz="28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Игра «Что? Где? Когда? в библиотечно-информационном, книжном и издательском пространстве» Зимние игры 2014 г.</a:t>
            </a:r>
          </a:p>
        </p:txBody>
      </p:sp>
      <p:pic>
        <p:nvPicPr>
          <p:cNvPr id="18436" name="Picture 8" descr="IMG_396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1628775"/>
            <a:ext cx="5508625" cy="4148138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IMG_396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74638"/>
            <a:ext cx="8640763" cy="6478587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IMG_396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569325" cy="61087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700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Библиотеки. Информация. Право. Мировые тренды</a:t>
            </a:r>
            <a:br>
              <a:rPr lang="ru-RU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Я.Л.Шрайберг</a:t>
            </a:r>
            <a:endParaRPr lang="ru-RU" sz="3600" smtClean="0">
              <a:solidFill>
                <a:srgbClr val="0066FF"/>
              </a:solidFill>
              <a:effectDag name="">
                <a:cont type="tree" name="">
                  <a:effect ref="fillLine"/>
                  <a:outerShdw dist="38100" dir="13500000" algn="br">
                    <a:srgbClr val="5599FF"/>
                  </a:outerShdw>
                </a:cont>
                <a:cont type="tree" name="">
                  <a:effect ref="fillLine"/>
                  <a:outerShdw dist="38100" dir="2700000" algn="tl">
                    <a:srgbClr val="003D99"/>
                  </a:outerShdw>
                </a:cont>
                <a:effect ref="fillLine"/>
              </a:effectDag>
            </a:endParaRPr>
          </a:p>
        </p:txBody>
      </p:sp>
      <p:pic>
        <p:nvPicPr>
          <p:cNvPr id="3075" name="Picture 5" descr="IMG_594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5432"/>
          <a:stretch>
            <a:fillRect/>
          </a:stretch>
        </p:blipFill>
        <p:spPr>
          <a:xfrm>
            <a:off x="107950" y="1916113"/>
            <a:ext cx="8928100" cy="4826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IMG_3971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74638"/>
            <a:ext cx="8569325" cy="64262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IMG_396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74638"/>
            <a:ext cx="8569325" cy="64262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G_3975"/>
          <p:cNvPicPr>
            <a:picLocks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D6D8D5"/>
              </a:clrFrom>
              <a:clrTo>
                <a:srgbClr val="D6D8D5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>
          <a:xfrm>
            <a:off x="179388" y="115888"/>
            <a:ext cx="8713787" cy="6399212"/>
          </a:xfrm>
          <a:noFill/>
        </p:spPr>
      </p:pic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Экскурсии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IMG_3976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74638"/>
            <a:ext cx="8713788" cy="653415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IMG_397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74638"/>
            <a:ext cx="8424862" cy="631825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IMG_3979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74638"/>
            <a:ext cx="8642350" cy="6481762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3980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74638"/>
            <a:ext cx="8642350" cy="6481762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MG_398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6688"/>
            <a:ext cx="8785225" cy="6589712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Школа ИРБИС и совещание распространителей</a:t>
            </a:r>
          </a:p>
        </p:txBody>
      </p:sp>
      <p:sp>
        <p:nvSpPr>
          <p:cNvPr id="29699" name="Текст 4"/>
          <p:cNvSpPr>
            <a:spLocks noGrp="1"/>
          </p:cNvSpPr>
          <p:nvPr>
            <p:ph type="body" sz="half" idx="1"/>
          </p:nvPr>
        </p:nvSpPr>
        <p:spPr>
          <a:xfrm>
            <a:off x="179388" y="1844675"/>
            <a:ext cx="4248150" cy="4525963"/>
          </a:xfrm>
        </p:spPr>
        <p:txBody>
          <a:bodyPr/>
          <a:lstStyle/>
          <a:p>
            <a:pPr eaLnBrk="1" hangingPunct="1"/>
            <a:r>
              <a:rPr lang="ru-RU" sz="4000" smtClean="0"/>
              <a:t>Разработка ИРБИС+</a:t>
            </a:r>
          </a:p>
          <a:p>
            <a:pPr eaLnBrk="1" hangingPunct="1"/>
            <a:r>
              <a:rPr lang="ru-RU" sz="4000" smtClean="0"/>
              <a:t>Возобновление продаж ИРБИС128</a:t>
            </a:r>
          </a:p>
          <a:p>
            <a:pPr eaLnBrk="1" hangingPunct="1"/>
            <a:r>
              <a:rPr lang="en-US" sz="4000" smtClean="0"/>
              <a:t>HelpDesk</a:t>
            </a:r>
            <a:endParaRPr lang="ru-RU" sz="4000" smtClean="0"/>
          </a:p>
          <a:p>
            <a:pPr eaLnBrk="1" hangingPunct="1"/>
            <a:endParaRPr lang="ru-RU" smtClean="0"/>
          </a:p>
        </p:txBody>
      </p:sp>
      <p:pic>
        <p:nvPicPr>
          <p:cNvPr id="29700" name="Содержимое 5" descr="IMG_760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33888" y="1989138"/>
            <a:ext cx="4710112" cy="353218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4186238" cy="525780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внимание!</a:t>
            </a:r>
          </a:p>
        </p:txBody>
      </p:sp>
      <p:pic>
        <p:nvPicPr>
          <p:cNvPr id="30723" name="Picture 6" descr="IMG_604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125538"/>
            <a:ext cx="3394075" cy="4525962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557338"/>
            <a:ext cx="3708400" cy="2951162"/>
          </a:xfrm>
        </p:spPr>
        <p:txBody>
          <a:bodyPr/>
          <a:lstStyle/>
          <a:p>
            <a:pPr eaLnBrk="1" hangingPunct="1"/>
            <a:r>
              <a:rPr lang="ru-RU" sz="2400" smtClean="0"/>
              <a:t>Информационное обеспечение научных исследований. Основные проекты Министерства образования и науки Российской Федерации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2881312" cy="1225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i="1" smtClean="0">
                <a:latin typeface="Times New Roman" pitchFamily="18" charset="0"/>
              </a:rPr>
              <a:t>Поляков А.М., заместитель директора Департамента науки и технологий МОН РФ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Информационная поддержка научных исследований</a:t>
            </a:r>
          </a:p>
        </p:txBody>
      </p:sp>
      <p:pic>
        <p:nvPicPr>
          <p:cNvPr id="4101" name="Picture 5" descr="IMG_38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557338"/>
            <a:ext cx="5040313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379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10335" t="5914" r="5696" b="9171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123" name="Picture 3" descr="IMG_3790"/>
          <p:cNvPicPr>
            <a:picLocks noChangeAspect="1" noChangeArrowheads="1"/>
          </p:cNvPicPr>
          <p:nvPr/>
        </p:nvPicPr>
        <p:blipFill>
          <a:blip r:embed="rId2"/>
          <a:srcRect l="10335" t="5914" r="5696" b="91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3794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1984" t="8627" r="3113" b="7704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3795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0153" t="7379" r="4944" b="7704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3797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0153" t="7379" r="3113" b="6458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3802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1984" t="6158" r="4028" b="7704"/>
          <a:stretch>
            <a:fillRect/>
          </a:stretch>
        </p:blipFill>
        <p:spPr>
          <a:xfrm>
            <a:off x="0" y="0"/>
            <a:ext cx="9144000" cy="6840538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3804"/>
          <p:cNvPicPr>
            <a:picLocks noChangeAspect="1" noChangeArrowheads="1"/>
          </p:cNvPicPr>
          <p:nvPr>
            <p:ph/>
          </p:nvPr>
        </p:nvPicPr>
        <p:blipFill>
          <a:blip r:embed="rId2"/>
          <a:srcRect l="10152" t="6166" r="6767" b="8929"/>
          <a:stretch>
            <a:fillRect/>
          </a:stretch>
        </p:blipFill>
        <p:spPr>
          <a:xfrm>
            <a:off x="0" y="0"/>
            <a:ext cx="9145588" cy="6872288"/>
          </a:xfrm>
          <a:solidFill>
            <a:schemeClr val="accent1">
              <a:alpha val="0"/>
            </a:schemeClr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68</Words>
  <Application>Microsoft Office PowerPoint</Application>
  <PresentationFormat>Экран (4:3)</PresentationFormat>
  <Paragraphs>14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</vt:lpstr>
      <vt:lpstr>Times New Roman</vt:lpstr>
      <vt:lpstr>Оформление по умолчанию</vt:lpstr>
      <vt:lpstr>LIBCOM-2014</vt:lpstr>
      <vt:lpstr>Библиотеки. Информация. Право. Мировые тренды Я.Л.Шрайберг</vt:lpstr>
      <vt:lpstr>Информационное обеспечение научных исследований. Основные проекты Министерства образования и науки Российской Федерации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12 ноября, среда</vt:lpstr>
      <vt:lpstr>Слайд 18</vt:lpstr>
      <vt:lpstr>Слайд 19</vt:lpstr>
      <vt:lpstr>Слайд 20</vt:lpstr>
      <vt:lpstr>Слайд 21</vt:lpstr>
      <vt:lpstr>Экскурсии</vt:lpstr>
      <vt:lpstr>Слайд 23</vt:lpstr>
      <vt:lpstr>Слайд 24</vt:lpstr>
      <vt:lpstr>Слайд 25</vt:lpstr>
      <vt:lpstr>Слайд 26</vt:lpstr>
      <vt:lpstr>Слайд 27</vt:lpstr>
      <vt:lpstr>Школа ИРБИС и совещание распространителей</vt:lpstr>
      <vt:lpstr>Спасибо за внимание!</vt:lpstr>
    </vt:vector>
  </TitlesOfParts>
  <Company>ИВМ СО РАН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Оксана Э. Исмагилова</cp:lastModifiedBy>
  <cp:revision>4</cp:revision>
  <dcterms:created xsi:type="dcterms:W3CDTF">2014-11-25T03:57:31Z</dcterms:created>
  <dcterms:modified xsi:type="dcterms:W3CDTF">2014-12-01T04:55:35Z</dcterms:modified>
</cp:coreProperties>
</file>