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fukras.antiplagiat.ru/index.aspx" TargetMode="External"/><Relationship Id="rId5" Type="http://schemas.openxmlformats.org/officeDocument/2006/relationships/hyperlink" Target="http://bik.sfu-kras.ru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500306"/>
            <a:ext cx="6420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АНТИПЛАГИАТ ВУЗ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Lkoneva\Documents\мое\картинки\logo_vertic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77800"/>
            <a:ext cx="2295525" cy="1365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4857760"/>
            <a:ext cx="5634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Научная библиотека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Сибирского федерального университета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2015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46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Возможность проверки фрагмента текста без загрузки файла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9340"/>
          <a:stretch>
            <a:fillRect/>
          </a:stretch>
        </p:blipFill>
        <p:spPr bwMode="auto">
          <a:xfrm>
            <a:off x="338127" y="785794"/>
            <a:ext cx="2805113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424" y="1285860"/>
            <a:ext cx="3787299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1643042" y="1857364"/>
            <a:ext cx="1571636" cy="35719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89253" y="714356"/>
            <a:ext cx="3472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Шаг 1. Открыть файл</a:t>
            </a:r>
          </a:p>
          <a:p>
            <a:pPr algn="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 копировать нужный фрагмент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490770"/>
            <a:ext cx="4143404" cy="3890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6694" y="4286256"/>
            <a:ext cx="303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Шаг 2. Вставить фрагмент в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отрывшееся поле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6072206"/>
            <a:ext cx="1000132" cy="35719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714752"/>
            <a:ext cx="3287279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339175" y="5929330"/>
            <a:ext cx="3018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Шаг 3. Просмотреть или</a:t>
            </a:r>
          </a:p>
          <a:p>
            <a:pPr algn="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выгрузить отчет о проверке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3000372"/>
            <a:ext cx="6939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СПАСИБО ЗА ВНИМАНИЕ!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5382884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b="22413"/>
          <a:stretch>
            <a:fillRect/>
          </a:stretch>
        </p:blipFill>
        <p:spPr bwMode="auto">
          <a:xfrm>
            <a:off x="5000628" y="2786058"/>
            <a:ext cx="3790950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b="51594"/>
          <a:stretch>
            <a:fillRect/>
          </a:stretch>
        </p:blipFill>
        <p:spPr bwMode="auto">
          <a:xfrm>
            <a:off x="1571604" y="4714884"/>
            <a:ext cx="6030157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3929058" y="428604"/>
            <a:ext cx="1511283" cy="442674"/>
          </a:xfrm>
          <a:prstGeom prst="round2Diag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ДОСТУП: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158" y="785794"/>
            <a:ext cx="334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главная страница сайта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hlinkClick r:id="rId5"/>
              </a:rPr>
              <a:t>http://bik.sfu-kras.ru/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02353" y="1142984"/>
            <a:ext cx="512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адресная строка любого браузера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hlinkClick r:id="rId6"/>
              </a:rPr>
              <a:t>http://sfukras.antiplagiat.ru/index.aspx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1607323" y="1750207"/>
            <a:ext cx="64373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6857619" y="2286389"/>
            <a:ext cx="100092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Левая фигурная скобка 39"/>
          <p:cNvSpPr/>
          <p:nvPr/>
        </p:nvSpPr>
        <p:spPr>
          <a:xfrm rot="16200000">
            <a:off x="4214810" y="2000241"/>
            <a:ext cx="428628" cy="457203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87198" cy="49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43240" y="285728"/>
            <a:ext cx="4996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Персональная регистрация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72330" y="785794"/>
            <a:ext cx="1785950" cy="100013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86124"/>
            <a:ext cx="265270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14546" y="5181913"/>
            <a:ext cx="478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Доступ по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IP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адресам СФУ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689"/>
          <a:stretch>
            <a:fillRect/>
          </a:stretch>
        </p:blipFill>
        <p:spPr bwMode="auto">
          <a:xfrm>
            <a:off x="5357818" y="1928802"/>
            <a:ext cx="2586037" cy="1152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855"/>
          <a:stretch>
            <a:fillRect/>
          </a:stretch>
        </p:blipFill>
        <p:spPr bwMode="auto">
          <a:xfrm>
            <a:off x="500034" y="1214422"/>
            <a:ext cx="8286808" cy="470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6072230" cy="997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r="2918"/>
          <a:stretch>
            <a:fillRect/>
          </a:stretch>
        </p:blipFill>
        <p:spPr bwMode="auto">
          <a:xfrm>
            <a:off x="142844" y="2428868"/>
            <a:ext cx="3643338" cy="1511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r="13312" b="12499"/>
          <a:stretch>
            <a:fillRect/>
          </a:stretch>
        </p:blipFill>
        <p:spPr bwMode="auto">
          <a:xfrm>
            <a:off x="3857620" y="4280964"/>
            <a:ext cx="2214578" cy="214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 r="23244"/>
          <a:stretch>
            <a:fillRect/>
          </a:stretch>
        </p:blipFill>
        <p:spPr bwMode="auto">
          <a:xfrm>
            <a:off x="5505797" y="1882445"/>
            <a:ext cx="2923855" cy="1975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57752" y="5429264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8 разделов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7356" y="2714620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226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организаций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893"/>
          <a:stretch>
            <a:fillRect/>
          </a:stretch>
        </p:blipFill>
        <p:spPr bwMode="auto">
          <a:xfrm>
            <a:off x="214282" y="357166"/>
            <a:ext cx="870325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991"/>
          <a:stretch>
            <a:fillRect/>
          </a:stretch>
        </p:blipFill>
        <p:spPr bwMode="auto">
          <a:xfrm>
            <a:off x="246396" y="2690825"/>
            <a:ext cx="4754232" cy="3738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4214810" y="1000108"/>
            <a:ext cx="1571636" cy="42862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609719"/>
            <a:ext cx="3026131" cy="1819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r="3402"/>
          <a:stretch>
            <a:fillRect/>
          </a:stretch>
        </p:blipFill>
        <p:spPr bwMode="auto">
          <a:xfrm>
            <a:off x="5929322" y="2786058"/>
            <a:ext cx="2969901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66865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364" y="1714488"/>
            <a:ext cx="3371850" cy="1304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28" y="4191016"/>
            <a:ext cx="3009900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143512"/>
            <a:ext cx="3019425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000100" y="3071810"/>
            <a:ext cx="3929090" cy="15001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357290" y="4572008"/>
            <a:ext cx="4071966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357290" y="5000636"/>
            <a:ext cx="857256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215074" y="3500438"/>
            <a:ext cx="928694" cy="42862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071670" y="252691"/>
            <a:ext cx="6811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Возможности кабинета пользователя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995240" cy="467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714480" y="642918"/>
            <a:ext cx="1500198" cy="7143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92" y="1643050"/>
            <a:ext cx="4476750" cy="2371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929198"/>
            <a:ext cx="352425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14678" y="814312"/>
            <a:ext cx="3498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Шаг 1. Заполнить поля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2714620"/>
            <a:ext cx="3313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Шаг 2. Выбрать файл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4214818"/>
            <a:ext cx="7082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Шаг 3. Загрузить файл и подтвердить действие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5034519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Допустимые форматы загружаемых файлов: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d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oc,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docx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rtf, txt,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pdf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rar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zip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0898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380896" y="2428868"/>
            <a:ext cx="1548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Новый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документ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358082" y="3286124"/>
            <a:ext cx="1071570" cy="50006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86512" y="1428736"/>
            <a:ext cx="571504" cy="250033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28926" y="428604"/>
            <a:ext cx="597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Показатель процента оригинального текста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от всего объема документа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445765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Возможные действия: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607985" y="4393413"/>
            <a:ext cx="149940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720" y="5068685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- просмотреть или перепроверить документ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884" y="567209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- просмотреть отчет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4810" y="502915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- выгрузить отчет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5463784" y="4393016"/>
            <a:ext cx="150099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6859207" y="4785925"/>
            <a:ext cx="199947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677835" y="4321975"/>
            <a:ext cx="135811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6393669" y="1178703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071546"/>
            <a:ext cx="3178652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85992"/>
            <a:ext cx="2969002" cy="4214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71543"/>
            <a:ext cx="2952750" cy="5229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596" y="214290"/>
            <a:ext cx="2914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Формат просмотра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072074"/>
            <a:ext cx="3001770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58016" y="5334672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Adobe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Acrobat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Document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(.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pdf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)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2380" y="385684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Формы отчетов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1934" y="1357298"/>
            <a:ext cx="1927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Antiplagiat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Document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(.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apdx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)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515</TotalTime>
  <Words>151</Words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В. Конева</dc:creator>
  <cp:lastModifiedBy>lkoneva</cp:lastModifiedBy>
  <cp:revision>44</cp:revision>
  <dcterms:created xsi:type="dcterms:W3CDTF">2015-06-08T04:18:27Z</dcterms:created>
  <dcterms:modified xsi:type="dcterms:W3CDTF">2015-06-09T08:58:41Z</dcterms:modified>
</cp:coreProperties>
</file>