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3" r:id="rId3"/>
    <p:sldId id="259" r:id="rId4"/>
    <p:sldId id="264" r:id="rId5"/>
    <p:sldId id="260" r:id="rId6"/>
    <p:sldId id="265" r:id="rId7"/>
    <p:sldId id="261" r:id="rId8"/>
    <p:sldId id="262" r:id="rId9"/>
    <p:sldId id="267" r:id="rId10"/>
    <p:sldId id="266" r:id="rId11"/>
    <p:sldId id="268" r:id="rId12"/>
    <p:sldId id="269" r:id="rId13"/>
    <p:sldId id="25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2A8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 autoAdjust="0"/>
    <p:restoredTop sz="94584" autoAdjust="0"/>
  </p:normalViewPr>
  <p:slideViewPr>
    <p:cSldViewPr>
      <p:cViewPr varScale="1">
        <p:scale>
          <a:sx n="114" d="100"/>
          <a:sy n="114" d="100"/>
        </p:scale>
        <p:origin x="-22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D42A-2C19-4F74-BE5E-77CDE2556939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C7A1-DDCA-4BE7-BE48-FABD31B7F6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D42A-2C19-4F74-BE5E-77CDE2556939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C7A1-DDCA-4BE7-BE48-FABD31B7F6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D42A-2C19-4F74-BE5E-77CDE2556939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C7A1-DDCA-4BE7-BE48-FABD31B7F6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D42A-2C19-4F74-BE5E-77CDE2556939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C7A1-DDCA-4BE7-BE48-FABD31B7F6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D42A-2C19-4F74-BE5E-77CDE2556939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C7A1-DDCA-4BE7-BE48-FABD31B7F6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D42A-2C19-4F74-BE5E-77CDE2556939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C7A1-DDCA-4BE7-BE48-FABD31B7F6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D42A-2C19-4F74-BE5E-77CDE2556939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C7A1-DDCA-4BE7-BE48-FABD31B7F6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D42A-2C19-4F74-BE5E-77CDE2556939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C7A1-DDCA-4BE7-BE48-FABD31B7F6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D42A-2C19-4F74-BE5E-77CDE2556939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C7A1-DDCA-4BE7-BE48-FABD31B7F6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D42A-2C19-4F74-BE5E-77CDE2556939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C7A1-DDCA-4BE7-BE48-FABD31B7F6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D42A-2C19-4F74-BE5E-77CDE2556939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C7A1-DDCA-4BE7-BE48-FABD31B7F6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A4D42A-2C19-4F74-BE5E-77CDE2556939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2A8C7A1-DDCA-4BE7-BE48-FABD31B7F6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S:\лого ирбис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432"/>
            <a:ext cx="5256584" cy="41290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4802584"/>
            <a:ext cx="784887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112A85"/>
                </a:solidFill>
              </a:rPr>
              <a:t>КРАСНОЯРСКИЙ </a:t>
            </a:r>
            <a:r>
              <a:rPr lang="ru-RU" sz="4000" b="1" dirty="0" smtClean="0">
                <a:solidFill>
                  <a:srgbClr val="112A85"/>
                </a:solidFill>
              </a:rPr>
              <a:t>ИРБИС-КЛУБ</a:t>
            </a:r>
          </a:p>
          <a:p>
            <a:pPr algn="ctr"/>
            <a:r>
              <a:rPr lang="ru-RU" sz="2000" b="1" dirty="0" err="1" smtClean="0">
                <a:solidFill>
                  <a:srgbClr val="112A85"/>
                </a:solidFill>
              </a:rPr>
              <a:t>Вольская</a:t>
            </a:r>
            <a:r>
              <a:rPr lang="ru-RU" sz="2000" b="1" dirty="0" smtClean="0">
                <a:solidFill>
                  <a:srgbClr val="112A85"/>
                </a:solidFill>
              </a:rPr>
              <a:t> Татьяна Анатольевна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66158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ood1\Desktop\Заседание ИРБИС-клуба\Фотоархив\2005\ИРбис Клуб июнь 2005пр\2005-06-25, секции июнь 2005\секции июнь 2005 02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866" t="14698" r="507" b="14698"/>
          <a:stretch/>
        </p:blipFill>
        <p:spPr bwMode="auto">
          <a:xfrm>
            <a:off x="1403648" y="960167"/>
            <a:ext cx="5148410" cy="31520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281" y="808948"/>
            <a:ext cx="2951163" cy="501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00430" y="285728"/>
            <a:ext cx="2297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  <a:t>Наши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люди!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296" t="11628" r="36415" b="11628"/>
          <a:stretch/>
        </p:blipFill>
        <p:spPr bwMode="auto">
          <a:xfrm>
            <a:off x="179512" y="804271"/>
            <a:ext cx="3384376" cy="3701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3940707"/>
            <a:ext cx="3897458" cy="2917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ood1\Desktop\Заседание ИРБИС-клуба\Фотоархив\2004\irbis_club_9_12_04\Изображение декабрь 01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193" t="20658" r="30217" b="28495"/>
          <a:stretch/>
        </p:blipFill>
        <p:spPr bwMode="auto">
          <a:xfrm>
            <a:off x="4860032" y="3940707"/>
            <a:ext cx="3798724" cy="28851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2278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ood1\Desktop\Заседание ИРБИС-клуба\Фотоархив\2005\ИРбис Клуб июнь 2005пр\2005-06-25, секции июнь 2005\секции июнь 2005 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16" y="116632"/>
            <a:ext cx="3936438" cy="2952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ood1\Desktop\Заседание ИРБИС-клуба\Фотоархив\2007\фотоотчет 20 дек 2007\PC2100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384" y="116632"/>
            <a:ext cx="3909552" cy="29253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ood1\Desktop\Заседание ИРБИС-клуба\Фотоархив\2010\PC1101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887" y="3518136"/>
            <a:ext cx="4024089" cy="30110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ood1\Desktop\Заседание ИРБИС-клуба\Фотоархив\2011\PC1700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47" y="3521576"/>
            <a:ext cx="4019490" cy="30075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низ 1"/>
          <p:cNvSpPr/>
          <p:nvPr/>
        </p:nvSpPr>
        <p:spPr>
          <a:xfrm>
            <a:off x="2051720" y="3207264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низ 2"/>
          <p:cNvSpPr/>
          <p:nvPr/>
        </p:nvSpPr>
        <p:spPr>
          <a:xfrm>
            <a:off x="6319706" y="3176400"/>
            <a:ext cx="268517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9392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071546"/>
            <a:ext cx="16706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МИНИ-ИРБИС</a:t>
            </a:r>
          </a:p>
          <a:p>
            <a:endParaRPr lang="ru-RU" b="1" dirty="0" smtClean="0"/>
          </a:p>
          <a:p>
            <a:r>
              <a:rPr lang="ru-RU" b="1" dirty="0" smtClean="0"/>
              <a:t>ИРБИС32</a:t>
            </a:r>
          </a:p>
          <a:p>
            <a:endParaRPr lang="ru-RU" b="1" dirty="0" smtClean="0"/>
          </a:p>
          <a:p>
            <a:r>
              <a:rPr lang="ru-RU" b="1" dirty="0" smtClean="0"/>
              <a:t>ИРБИС64</a:t>
            </a:r>
          </a:p>
          <a:p>
            <a:endParaRPr lang="ru-RU" b="1" dirty="0" smtClean="0"/>
          </a:p>
          <a:p>
            <a:r>
              <a:rPr lang="en-US" b="1" dirty="0" smtClean="0"/>
              <a:t>Z-</a:t>
            </a:r>
            <a:r>
              <a:rPr lang="ru-RU" b="1" dirty="0" smtClean="0"/>
              <a:t>ИРБИС</a:t>
            </a:r>
          </a:p>
          <a:p>
            <a:endParaRPr lang="ru-RU" b="1" dirty="0" smtClean="0"/>
          </a:p>
          <a:p>
            <a:r>
              <a:rPr lang="en-US" b="1" dirty="0" smtClean="0"/>
              <a:t>Web-</a:t>
            </a:r>
            <a:r>
              <a:rPr lang="ru-RU" b="1" dirty="0" smtClean="0"/>
              <a:t>ИРБИС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J-</a:t>
            </a:r>
            <a:r>
              <a:rPr lang="ru-RU" b="1" dirty="0" smtClean="0"/>
              <a:t>ИРБИС</a:t>
            </a:r>
            <a:endParaRPr lang="en-US" b="1" dirty="0" smtClean="0"/>
          </a:p>
          <a:p>
            <a:endParaRPr lang="en-US" b="1" dirty="0" smtClean="0"/>
          </a:p>
          <a:p>
            <a:r>
              <a:rPr lang="ru-RU" b="1" dirty="0" smtClean="0"/>
              <a:t>ИРБИС128</a:t>
            </a:r>
            <a:endParaRPr lang="en-US" b="1" dirty="0" smtClean="0"/>
          </a:p>
          <a:p>
            <a:endParaRPr lang="en-US" b="1" dirty="0" smtClean="0"/>
          </a:p>
          <a:p>
            <a:r>
              <a:rPr lang="ru-RU" b="1" dirty="0" smtClean="0"/>
              <a:t>СК-ИРБИС</a:t>
            </a:r>
          </a:p>
          <a:p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285728"/>
            <a:ext cx="4572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Продукты семейства ИРБИС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1" name="Picture 3" descr="C:\Users\ВОЛЬСКИЕ\Desktop\54_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785926"/>
            <a:ext cx="3786183" cy="2839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06976"/>
            <a:ext cx="5103990" cy="3038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714752"/>
            <a:ext cx="6400800" cy="175260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С </a:t>
            </a:r>
          </a:p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ДНЕМ РОЖДЕНИЯ!!!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065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od1\Desktop\Заседание ИРБИС-клуба\Фотоархив\2003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72312"/>
            <a:ext cx="3973000" cy="2653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ood1\Desktop\Заседание ИРБИС-клуба\Фотоархив\2003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86672"/>
            <a:ext cx="4037434" cy="26970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596" y="357166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КРУГЛЫЙ СТОЛ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«ПРОБЛЕМЫ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ВНЕДРЕНИЯ ИРБИС»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7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мая 2003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г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ctr"/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Рекомендации: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разработать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Устав Клуба ИРБИС в г. Красноярске</a:t>
            </a:r>
          </a:p>
        </p:txBody>
      </p:sp>
    </p:spTree>
    <p:extLst>
      <p:ext uri="{BB962C8B-B14F-4D97-AF65-F5344CB8AC3E}">
        <p14:creationId xmlns="" xmlns:p14="http://schemas.microsoft.com/office/powerpoint/2010/main" val="93649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od1\Desktop\Заседание ИРБИС-клуба\Фотоархив\2004\фотоотчет 25 марта 2004\00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140968"/>
            <a:ext cx="5459413" cy="35067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od1\Desktop\Заседание ИРБИС-клуба\Фотоархив\2004\фотоотчет 25 марта 2004\00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28" y="1660784"/>
            <a:ext cx="5464175" cy="34813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232380"/>
            <a:ext cx="7920880" cy="224676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Рекомендации участников круглого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стола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«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Проблемы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внедрения ИРБИС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»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25 марта 2004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г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по вопросу «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О необходимости создания Красноярского ИРБИС- Клуба» по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результатам голосования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большинством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голосов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принято решение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о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создании ИРБИС– Клуба в г.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Красноярске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139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расноярская Библиотечная Ассоциац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848" y="3278147"/>
            <a:ext cx="1512168" cy="13004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61172" y="4892967"/>
            <a:ext cx="3483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Красноярская Библиотечная Ассоциация </a:t>
            </a:r>
            <a:br>
              <a:rPr lang="ru-RU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Krasnoyarsk Library Association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947" y="4255445"/>
            <a:ext cx="4464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Методическое объединение вузовских библиотек г. Красноярска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3452358" cy="2711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501443" y="1364987"/>
            <a:ext cx="3530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Итоги десятилетия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4427984" y="4149080"/>
            <a:ext cx="79208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217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ood1\Desktop\Заседание ИРБИС-клуба\Фотоархив\2005\2005-03-19, ирбис-клуб 2005 март\ирбис-клуб 2005 март 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98" y="3501008"/>
            <a:ext cx="4128458" cy="3096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36096" y="116632"/>
            <a:ext cx="3707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Итоги десятилетия</a:t>
            </a:r>
          </a:p>
          <a:p>
            <a:pPr algn="ctr"/>
            <a:endParaRPr lang="ru-RU" sz="2400" dirty="0"/>
          </a:p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Проведено 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более 20 </a:t>
            </a:r>
            <a:endParaRPr lang="ru-RU" sz="24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круглых столов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, семинаров, мастер-классов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7208"/>
            <a:ext cx="4218400" cy="316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C:\Users\ood1\Desktop\Заседание ИРБИС-клуба\Фотоархив\2012\не знаю даты_2012\P1010140 - коп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956" y="2996952"/>
            <a:ext cx="4340524" cy="3090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3443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7" name="Picture 13" descr="C:\Users\ood1\Desktop\Заседание ИРБИС-клуба\Фотоархив\2012\не знаю даты_12\P10100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2357430"/>
            <a:ext cx="4143460" cy="30952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1032" y="0"/>
            <a:ext cx="871296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Итоги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десятилетия</a:t>
            </a:r>
          </a:p>
          <a:p>
            <a:pPr algn="ctr"/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Подготовлено около 80 докладов  и сообщений </a:t>
            </a:r>
          </a:p>
          <a:p>
            <a:endParaRPr lang="ru-RU" dirty="0"/>
          </a:p>
        </p:txBody>
      </p:sp>
      <p:pic>
        <p:nvPicPr>
          <p:cNvPr id="6148" name="Picture 4" descr="C:\Users\ood1\Desktop\Заседание ИРБИС-клуба\Фотоархив\2005\ИРбис Клуб июнь 2005пр\2005-06-25, секции июнь 2005\секции июнь 2005 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7298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ood1\Desktop\Заседание ИРБИС-клуба\Фотоархив\2006\P21101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1285860"/>
            <a:ext cx="2676864" cy="35774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ood1\Desktop\Заседание ИРБИС-клуба\Фотоархив\2007\фотоотчет 20 дек 2007\PC2100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82571"/>
            <a:ext cx="3131840" cy="23434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5" descr="C:\Users\ood1\Desktop\Заседание ИРБИС-клуба\Фотоархив\2012\не знаю даты_2012\P10101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680" y="4365104"/>
            <a:ext cx="2880320" cy="24050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0285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88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Итоги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десятилетия</a:t>
            </a:r>
          </a:p>
          <a:p>
            <a:pPr algn="ctr"/>
            <a:endParaRPr lang="ru-RU" dirty="0"/>
          </a:p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Красноярский ИРБИС-клуб -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</a:rPr>
              <a:t>соорганизатор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algn="ctr"/>
            <a:endParaRPr lang="ru-RU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 - семинара «Система автоматизации библиотек ИРБИС»,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15–16 октября 2009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г. </a:t>
            </a:r>
          </a:p>
          <a:p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Всероссийской научно-практической конференции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«Электронные ресурсы и технологии библиотек: современные решения, инновации,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возможности», 8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по 12 октября 2013 г. </a:t>
            </a:r>
            <a:endParaRPr lang="ru-RU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с участием разработчиков САБ ИРБИС-специалистов Ассоциации ЭБНИТ 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 descr="D:\Мои документы\9-11_2013_Конференция_ГУНБ\Фото\IMG_11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857628"/>
            <a:ext cx="4133016" cy="2755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Мои документы\9-11_2013_Конференция_ГУНБ\Фото\IMG_11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3857628"/>
            <a:ext cx="4133016" cy="27553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9105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483" t="12579" r="12129" b="6371"/>
          <a:stretch/>
        </p:blipFill>
        <p:spPr bwMode="auto">
          <a:xfrm>
            <a:off x="107504" y="2924944"/>
            <a:ext cx="6552000" cy="36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231" t="25252" r="13095" b="2580"/>
          <a:stretch/>
        </p:blipFill>
        <p:spPr bwMode="auto">
          <a:xfrm>
            <a:off x="3131840" y="1844824"/>
            <a:ext cx="5559126" cy="338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1472" y="0"/>
            <a:ext cx="7996100" cy="1846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Итоги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десятилетия</a:t>
            </a:r>
          </a:p>
          <a:p>
            <a:pPr algn="ctr"/>
            <a:endParaRPr lang="ru-RU" sz="24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Страница Красноярского ИРБИС-клуба в ИНТЕРНЕТ</a:t>
            </a:r>
          </a:p>
          <a:p>
            <a:pPr algn="ctr"/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http://bik.sfu-kras.ru/nb/o-klube</a:t>
            </a:r>
            <a:endParaRPr lang="ru-RU" sz="24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67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860619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Итоги десятилетия</a:t>
            </a:r>
          </a:p>
          <a:p>
            <a:endParaRPr lang="ru-RU" dirty="0"/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Заседания Красноярского ИРБИС-клуба проходили в следующих библиотеках:</a:t>
            </a:r>
          </a:p>
          <a:p>
            <a:endParaRPr lang="ru-RU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Библиотека Красноярского государственного технического университета</a:t>
            </a:r>
          </a:p>
          <a:p>
            <a:pPr>
              <a:buFont typeface="Wingdings" pitchFamily="2" charset="2"/>
              <a:buChar char="Ø"/>
            </a:pPr>
            <a:endParaRPr lang="ru-RU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Научно-техническая библиотека Красноярского архитектурно-строительной академии</a:t>
            </a:r>
          </a:p>
          <a:p>
            <a:pPr>
              <a:buFont typeface="Wingdings" pitchFamily="2" charset="2"/>
              <a:buChar char="Ø"/>
            </a:pPr>
            <a:endParaRPr lang="ru-RU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Научная библиотека Сибирского федерального университета</a:t>
            </a:r>
          </a:p>
          <a:p>
            <a:pPr>
              <a:buFont typeface="Wingdings" pitchFamily="2" charset="2"/>
              <a:buChar char="Ø"/>
            </a:pPr>
            <a:endParaRPr lang="ru-RU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Государственная универсальная научная библиотека Красноярского края</a:t>
            </a:r>
          </a:p>
          <a:p>
            <a:pPr>
              <a:buFont typeface="Wingdings" pitchFamily="2" charset="2"/>
              <a:buChar char="Ø"/>
            </a:pPr>
            <a:endParaRPr lang="ru-RU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Научная библиотека Сибирского государственного технологического университета</a:t>
            </a:r>
          </a:p>
          <a:p>
            <a:pPr>
              <a:buFont typeface="Wingdings" pitchFamily="2" charset="2"/>
              <a:buChar char="Ø"/>
            </a:pP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Научная библиотека Красноярского государственного педагогического университета им. В.П. Астафьева </a:t>
            </a:r>
            <a:endParaRPr lang="ru-RU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Библиотека Красноярского института железнодорожного транспорта (филиал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ИрГУПС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ru-RU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0404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338</TotalTime>
  <Words>241</Words>
  <Application>Microsoft Office PowerPoint</Application>
  <PresentationFormat>Экран (4:3)</PresentationFormat>
  <Paragraphs>73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OOD-1, ood1</dc:creator>
  <cp:lastModifiedBy>Оксана Э. Исмагилова</cp:lastModifiedBy>
  <cp:revision>26</cp:revision>
  <dcterms:created xsi:type="dcterms:W3CDTF">2014-11-24T07:26:26Z</dcterms:created>
  <dcterms:modified xsi:type="dcterms:W3CDTF">2014-11-27T08:33:45Z</dcterms:modified>
</cp:coreProperties>
</file>