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A58BD2E-1498-40EB-A921-C6627A0CC41E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420EB3-C6EB-465C-A824-2BD8FE22C86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ibrary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plagiat.r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785794"/>
            <a:ext cx="7406640" cy="32147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 публикационной эффективности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 НБ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КрасГАУ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магистрантов,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аспирантов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молодых учёных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286256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Хорина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В.В.,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зав. информационно-ресурсным центром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НБ </a:t>
            </a:r>
            <a:r>
              <a:rPr lang="ru-RU" sz="24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КрасГАУ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428604"/>
            <a:ext cx="7358114" cy="5819796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Преподавателям курсов спасибо за качественную подготовку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образец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нормативного литературного языка.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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Больше всего было приятно познакомиться с сотрудниками библиотеки: современными, милыми и приятными в общении, знающими своё дело девушками.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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Доступно, квалифицированно, индивидуальный подход.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три темы были очень интересны и в настоящее время (лично для меня) актуальны. Материал доступен, практические занятия интересны. Преподаватели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умнички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большое!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Нужно повторять этот курс с дополнениями каждые 2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1177304" y="2677446"/>
            <a:ext cx="6426510" cy="164307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Новый курс «Технологии публикационной эффективности»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714612" y="94756"/>
          <a:ext cx="6286544" cy="8896384"/>
        </p:xfrm>
        <a:graphic>
          <a:graphicData uri="http://schemas.openxmlformats.org/presentationml/2006/ole">
            <p:oleObj spid="_x0000_s1026" name="Acrobat Document" r:id="rId3" imgW="5666994" imgH="801986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572428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курса: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357298"/>
            <a:ext cx="7790712" cy="5143536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магистрантам и аспирантам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КрасГАУ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рекомендации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созданию качественных, оригинальных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актуальных научных статей, оформленных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правилам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стандартам ведущих российских и зарубежных научных журналов;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научить их пользоваться при написании различных исследовательских и методических работ всем спектром предлагаемых сегодня (в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т.ч.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бесплатно) информационно-библиографических инструментов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научной деятельности (как отечественных,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зарубежных);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дать рекомендации по поводу успешного публичного представления результатов своей научной работы;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дать общее представление о научном цитировании, основных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наукометрических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показателях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методиках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их определения.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572428" cy="129697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sz="3100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Электронные ресурсы библиотеки </a:t>
            </a:r>
            <a:r>
              <a:rPr lang="ru-RU" sz="3100" i="1" u="sng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КрасГАУ</a:t>
            </a:r>
            <a:r>
              <a:rPr lang="ru-RU" sz="3100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помощь научной деятельности</a:t>
            </a:r>
            <a:endParaRPr lang="ru-RU" sz="31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643050"/>
            <a:ext cx="7786742" cy="4786346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знакомство с электронным каталогом НБ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КрасГАУ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и других библиотек (ГУНБ Красноярского края, ГПНТБ СО РАН, РГБ, РНБ и т.д.), алгоритм поиска;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обзор информационных баз данных и электронных библиотечных систем, предоставляемых библиотекой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КрасГАУ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студентам, аспирантам и ППС вуза                (ЭБС «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Консультант студента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ЭБС «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электронная библиотека «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Руконт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Центральная сельскохозяйственная 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нформационно-аналитическая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система «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база данных </a:t>
            </a:r>
            <a:r>
              <a:rPr lang="en-US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Polpred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др.),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консультации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регистрации, алгоритму поиска нужного материала и т.д.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часа лекций, 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часов практических занятий)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500990" cy="64294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3200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научной публикации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071546"/>
            <a:ext cx="7862150" cy="5643602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правила подготовки качественной научной статьи, структура научной статьи (российский и зарубежный вариант),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алгоритм поиска материала по теме своего научного исследования в российской научной электронной библиотеке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elibrary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                в основных зарубежных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наукометрических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базах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(</a:t>
            </a:r>
            <a:r>
              <a:rPr lang="en-US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Web of Science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правила оформления библиографических ссылок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пристатейных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списков литературы по российским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ГОСТам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оформление списков литературы по стандартам зарубежных научных журналов (</a:t>
            </a:r>
            <a:r>
              <a:rPr lang="en-US" sz="24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EndNote</a:t>
            </a:r>
            <a:r>
              <a:rPr lang="en-US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Web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бесплатное приложение к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Web of Science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«библиографический менеджер» компании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Thomson Reuters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требования к публикациям российских журналов списка ВАК, основные требования к публикациям ведущих западных научных журналов, алгоритм подачи статьи на публикацию;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методика работы над учебным или методическим пособием, технология написания научной монографии, требования                        к структуре и оформлению учебных пособий и монографий.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часов лекций,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часов практических занятий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500042"/>
            <a:ext cx="7572428" cy="14287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3200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«</a:t>
            </a:r>
            <a:r>
              <a:rPr lang="ru-RU" sz="3200" i="1" u="sng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Антиплагиат</a:t>
            </a:r>
            <a:r>
              <a:rPr lang="ru-RU" sz="3200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http://www.antiplagiat.ru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2285992"/>
            <a:ext cx="7358114" cy="4105284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современная проблема распространения плагиата в России, меры по борьбе с плагиатом, предпринимаемые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Минобнауки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РФ;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основные возможности электронной системы «</a:t>
            </a:r>
            <a:r>
              <a:rPr lang="ru-RU" sz="26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Антиплагиат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алгоритм самостоятельной контрольной проверки своих научных работ на плагиат.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часа лекций, 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часа практических занятий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500042"/>
            <a:ext cx="7643866" cy="12858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2800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Публичное выступление,</a:t>
            </a:r>
            <a:r>
              <a:rPr lang="ru-RU" sz="2800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эффективной презентации к научному докладу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071678"/>
            <a:ext cx="7719274" cy="42481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 к выступлению на научной конференции или семинаре, составление плана выступления,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правила успешного публичного выступления               (или как «держать» аудиторию), главные ошибки начинающих ораторов;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принципы и приёмы создания презентации в </a:t>
            </a:r>
            <a:r>
              <a:rPr lang="en-US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PowerPoint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советы по дизайну и цветовой гамме презентации, по оформлению таблиц, графиков и т.д.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часа лекций,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часов практических занятий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643866" cy="93978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3200" i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Научное цитирование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357298"/>
            <a:ext cx="7790712" cy="489110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государственная политика РФ в области науки,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показатели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цитируемости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импакт-фактор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индекс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цитируемости,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индекс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Хирша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др.), методика их определения в российских и зарубежных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наукометрических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базах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Российский индекс научного цитирования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(РИНЦ), </a:t>
            </a:r>
            <a:r>
              <a:rPr lang="en-US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Web of Science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эффективности научной деятельности       учёного или научной организации по показателям цитируемости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наукометрических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базах,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рекомендации по повышению личных показателей научной цитируемости.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часов лекций,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часов практических занятий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642918"/>
            <a:ext cx="728667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часа = 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часов лекций,           </a:t>
            </a:r>
            <a:b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44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часа практических занятий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00166" y="2214554"/>
            <a:ext cx="7072362" cy="157163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Курс предполагает выполнение домашних заданий по каждой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теме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их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защиту</a:t>
            </a:r>
          </a:p>
          <a:p>
            <a:pPr lvl="0" algn="ctr">
              <a:spcBef>
                <a:spcPct val="0"/>
              </a:spcBef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итоговом зачёте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57290" y="4286256"/>
            <a:ext cx="7358114" cy="157163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результатах мы обязательно расскажем после апробации курса </a:t>
            </a:r>
          </a:p>
          <a:p>
            <a:pPr lvl="0" algn="ctr">
              <a:spcBef>
                <a:spcPct val="0"/>
              </a:spcBef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практике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Wingdings" pitchFamily="2" charset="2"/>
              </a:rPr>
              <a:t>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7498080" cy="13573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Традиционные мероприятия НБ </a:t>
            </a:r>
            <a:r>
              <a:rPr lang="ru-RU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КрасГАУ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развитию информационной культуры студентов: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4726" y="2071678"/>
            <a:ext cx="7719274" cy="4500594"/>
          </a:xfrm>
        </p:spPr>
        <p:txBody>
          <a:bodyPr>
            <a:normAutofit fontScale="77500" lnSpcReduction="2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вводные занятия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первокурсников (сентябрь-октябрь, одновременно с получением читательских билетов и первых комплектов учебников);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регулярные практические занятия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 заявкам преподавателей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(по электронному каталогу и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электронным ресурсам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библиотеки);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консультации для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студентов;</a:t>
            </a:r>
          </a:p>
          <a:p>
            <a:pPr>
              <a:buNone/>
            </a:pPr>
            <a:r>
              <a:rPr lang="ru-RU" sz="31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с сентября 2014 г. в обязательную программу     войдут курс «Основы информационной культуры»  для первокурсников (4 часа), курс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«Основы информационной культуры» для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бакалавров               (4-8 часов) и курс «Технологии публикационной эффективности» для магистров и аспирантов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64291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 «Информационная компетентность преподавателей»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214554"/>
            <a:ext cx="7358114" cy="4071966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продолжительность обучения –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часа           (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часов лекций,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часа практических занятий);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 основные темы: «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Книгообеспеченность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заполнение ˝Карт обеспеченности учебных дисциплин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˝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Электронные библиотечные ресурсы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Научное цитирование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2013-2014 учебный год обучено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групп по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человек каждая (итого: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человек)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790712" cy="172560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анкетирования слушателей курсов повышения квалификации «Информационная компетентность преподавателя»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получено и 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обработано 66 анкет)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2571744"/>
            <a:ext cx="7498080" cy="389097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Какая тема оказалась для вас наиболее интересной?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Книгообеспеченность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 (6), ЭБС (12), РИНЦ (8), научное цитирование в целом (17), все темы интересны (23)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Какая тема станет для вас наиболее полезной (применительно к работе)?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Книгообеспеченность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 (19), ЭБС 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другие электронные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ресурсы (23), РИНЦ и научное цитирование (29), все темы (12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42918"/>
            <a:ext cx="7136920" cy="560548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33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Насколько был доступен и удобен для усвоения преподаваемый на курсах материал?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доступно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удобно и понятно всё (62), кроме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Web of Science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(4)</a:t>
            </a:r>
          </a:p>
          <a:p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3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Хватило ли вам учебного времени для усвоения материала или нужны ещё дополнительные часы лекций / практических занятий?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вполне хватило (56), удобные часы и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очень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удачный подход к проведению практических занятий (3), нужно увеличить количество часов практических занятий (7)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500042"/>
            <a:ext cx="7358114" cy="5891234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вы бы посоветовали изменить, дополнить (или сократить) в преподаваемом материале?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распечатать слайды презентаций, чтобы можно было прямо на них делать свои пометки (2), раздаточный материал в формате А5 (размером с тетрадь) (1), сократить темы про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Web of Science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(3), подробней рассказывать про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Web of Science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(1),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хотелось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 побольше новых компьютеров с быстрым интернетом (14), ничего не надо менять, всё хорошо и без дополнений (40)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714356"/>
            <a:ext cx="7643866" cy="5729294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ещё темы могли бы вас заинтересовать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на новых курсах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повышения квалификации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базе библиотеки?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оформление презентаций 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Point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(4);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патентно-библиографический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поиск и оформление патентов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изобретения (1);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оформление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заявок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гранты (1), работа с МБА (2),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электронной базой диссертаций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РГБ (1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новые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достижения в области сельского хозяйства (в России  и зарубежных странах) (1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система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Антиплагиат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(1), методика написания научной статьи (4), создание ЭУМК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(4), оформление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пристатейных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списков литературы и ссылок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ГОСТам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(6), правила  и стандарты оформления статей для зарубежных изданий (5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642918"/>
            <a:ext cx="720835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Наиболее интересные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(и приятные)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выдержки из отзывов слушателей: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71612"/>
            <a:ext cx="7498080" cy="480060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темы полезны и интересны, большое спасибо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за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организацию и проведение этих курсов!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темы очень интересны, нужны и важны для работы.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обсуждаемые темы продуманы,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актуальны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поэтому интересны.</a:t>
            </a:r>
          </a:p>
          <a:p>
            <a:pPr lvl="0"/>
            <a:r>
              <a:rPr lang="ru-RU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Подобные </a:t>
            </a:r>
            <a:r>
              <a:rPr lang="ru-RU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курсы обязательно нужно проводить также для магистрантов и аспирантов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Всё было оптимально, особенно понравилось то,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что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была учтена занятость обучаемых и дана возможность посетить практические занятия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удобное время.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785794"/>
            <a:ext cx="7136920" cy="546260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 был доступен, излагался грамотно, усваивался легко.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 методически грамотно преподносится слушателям. Предлагаемые презентации прекрасно выполнены.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 очень доступен, презентации наглядные, очень высокий профессиональный уровень сотрудников библиотеки.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 очень удобен, доступно и интересно изложен, видно, что преподаватели хорошо ориентируются в материале.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Понравилось абсолютно всё: и материал,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методика преподавания, и доступность. Спасибо всем огромное за доступную информацию!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</TotalTime>
  <Words>1366</Words>
  <Application>Microsoft Office PowerPoint</Application>
  <PresentationFormat>Экран (4:3)</PresentationFormat>
  <Paragraphs>82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Солнцестояние</vt:lpstr>
      <vt:lpstr>Adobe Acrobat Document</vt:lpstr>
      <vt:lpstr>«Технологии публикационной эффективности»:  новый курс НБ КрасГАУ для магистрантов, аспирантов и молодых учёных</vt:lpstr>
      <vt:lpstr>Традиционные мероприятия НБ КрасГАУ по развитию информационной культуры студентов:</vt:lpstr>
      <vt:lpstr>Курс «Информационная компетентность преподавателей»</vt:lpstr>
      <vt:lpstr>Результаты анкетирования слушателей курсов повышения квалификации «Информационная компетентность преподавателя»  (всего получено и обработано 66 анкет):</vt:lpstr>
      <vt:lpstr>Слайд 5</vt:lpstr>
      <vt:lpstr>Слайд 6</vt:lpstr>
      <vt:lpstr>Слайд 7</vt:lpstr>
      <vt:lpstr>Наиболее интересные (и приятные) выдержки из отзывов слушателей: </vt:lpstr>
      <vt:lpstr>Слайд 9</vt:lpstr>
      <vt:lpstr>Слайд 10</vt:lpstr>
      <vt:lpstr>Новый курс «Технологии публикационной эффективности»</vt:lpstr>
      <vt:lpstr>Задачи курса:</vt:lpstr>
      <vt:lpstr>Тема 1. Электронные ресурсы библиотеки КрасГАУ в помощь научной деятельности</vt:lpstr>
      <vt:lpstr>Тема 2. Подготовка научной публикации</vt:lpstr>
      <vt:lpstr>Тема 3. Система «Антиплагиат» (http://www.antiplagiat.ru)</vt:lpstr>
      <vt:lpstr>Тема 4. Публичное выступление, создание эффективной презентации к научному докладу</vt:lpstr>
      <vt:lpstr>Тема 5. Научное цитирование</vt:lpstr>
      <vt:lpstr>Всего: 72 часа = 28 часов лекций,                44 часа практических занятий</vt:lpstr>
    </vt:vector>
  </TitlesOfParts>
  <Company>Библиотека КГАУ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«Технологии публикационной эффективности»:  новый курс НБ КрасГАУ для магистрантов, аспирантов и молодых учёных</dc:title>
  <dc:creator>User</dc:creator>
  <cp:lastModifiedBy>User</cp:lastModifiedBy>
  <cp:revision>18</cp:revision>
  <dcterms:created xsi:type="dcterms:W3CDTF">2014-06-09T04:29:07Z</dcterms:created>
  <dcterms:modified xsi:type="dcterms:W3CDTF">2014-06-09T06:45:58Z</dcterms:modified>
</cp:coreProperties>
</file>