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2BDC01-E29E-4424-A3C0-C1492EF9800E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4A02B-F256-4DBA-AA70-D15CDB45F8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02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64A02B-F256-4DBA-AA70-D15CDB45F82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33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56073F-F303-4735-965B-6BA9675B66BC}" type="datetimeFigureOut">
              <a:rPr lang="ru-RU" smtClean="0"/>
              <a:t>26.11.2014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9D9FE5F-995B-4916-B9FD-1B1705077C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26296" y="2831611"/>
            <a:ext cx="9144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КРАСНОЯРСКАЯ БИБЛИОТЕЧНАЯ АССОЦИАЦИЯ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КРАСНОЯРСКИЙ ИРБИС-КЛУБ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 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Юбилейное заседание</a:t>
            </a:r>
            <a:endParaRPr lang="ru-RU" sz="2400" dirty="0" smtClean="0">
              <a:effectLst/>
              <a:latin typeface="Times New Roman"/>
              <a:ea typeface="Times New Roman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«Система автоматизации библиотек ИРБИС: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/>
                <a:ea typeface="Times New Roman"/>
              </a:rPr>
              <a:t> опыт работы и перспективы развития»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/>
            </a:endParaRPr>
          </a:p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/>
              </a:rPr>
              <a:t>26 ноября 2014 года</a:t>
            </a:r>
          </a:p>
          <a:p>
            <a:pPr algn="ctr"/>
            <a:endParaRPr lang="ru-RU" sz="2400" b="1" dirty="0">
              <a:solidFill>
                <a:srgbClr val="002060"/>
              </a:solidFill>
              <a:latin typeface="Times New Roman"/>
            </a:endParaRPr>
          </a:p>
          <a:p>
            <a:pPr algn="ctr"/>
            <a:endParaRPr lang="ru-RU" dirty="0"/>
          </a:p>
        </p:txBody>
      </p:sp>
      <p:pic>
        <p:nvPicPr>
          <p:cNvPr id="1028" name="Picture 4" descr="S:\лого ирбис.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556" y="367323"/>
            <a:ext cx="3130296" cy="2459736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</p:spPr>
      </p:pic>
    </p:spTree>
    <p:extLst>
      <p:ext uri="{BB962C8B-B14F-4D97-AF65-F5344CB8AC3E}">
        <p14:creationId xmlns:p14="http://schemas.microsoft.com/office/powerpoint/2010/main" val="582632627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6</Words>
  <Application>Microsoft Office PowerPoint</Application>
  <PresentationFormat>Экран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Company>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OOD-1, ood1</dc:creator>
  <cp:lastModifiedBy>55-ПК, 55</cp:lastModifiedBy>
  <cp:revision>3</cp:revision>
  <dcterms:created xsi:type="dcterms:W3CDTF">2014-11-18T08:04:13Z</dcterms:created>
  <dcterms:modified xsi:type="dcterms:W3CDTF">2014-11-26T02:43:11Z</dcterms:modified>
</cp:coreProperties>
</file>