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71" r:id="rId4"/>
    <p:sldId id="267" r:id="rId5"/>
    <p:sldId id="269" r:id="rId6"/>
    <p:sldId id="265" r:id="rId7"/>
    <p:sldId id="258" r:id="rId8"/>
    <p:sldId id="272" r:id="rId9"/>
    <p:sldId id="281" r:id="rId10"/>
    <p:sldId id="276" r:id="rId11"/>
    <p:sldId id="277" r:id="rId12"/>
    <p:sldId id="278" r:id="rId13"/>
    <p:sldId id="279" r:id="rId14"/>
    <p:sldId id="274" r:id="rId15"/>
    <p:sldId id="275" r:id="rId16"/>
    <p:sldId id="270" r:id="rId17"/>
    <p:sldId id="273" r:id="rId18"/>
    <p:sldId id="280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>
        <p:scale>
          <a:sx n="100" d="100"/>
          <a:sy n="100" d="100"/>
        </p:scale>
        <p:origin x="-468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4E8F8-D4AC-4584-847C-8BD01BDCB68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BFE12-521E-4CDB-B16F-A154C677F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7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2D0FC-39D9-4E14-AF36-4087B4026E1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7F9F-2A7E-423F-879A-CD087886F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7F9F-2A7E-423F-879A-CD087886F2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2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956309-F75D-4654-B871-18745FDF9929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C04B67E-73EC-41DB-86D0-98AA372DEA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rbookshop.ru/8611.html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vdokimova_ea@krsk.irgups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280920" cy="230425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САБ ИРБИС – инструмент поддержки вуза при прохождении </a:t>
            </a:r>
            <a:r>
              <a:rPr lang="ru-RU" sz="4000" b="1" dirty="0" err="1" smtClean="0"/>
              <a:t>аккредитационной</a:t>
            </a:r>
            <a:r>
              <a:rPr lang="ru-RU" sz="4000" b="1" dirty="0" smtClean="0"/>
              <a:t> экспертизы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992888" cy="1944216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Е.А. </a:t>
            </a:r>
            <a:r>
              <a:rPr lang="ru-RU" sz="2800" b="1" cap="small" dirty="0" smtClean="0">
                <a:solidFill>
                  <a:srgbClr val="002060"/>
                </a:solidFill>
              </a:rPr>
              <a:t>Евдокимова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заведующий библиотекой Красноярского института железнодорожного транспорта филиала </a:t>
            </a:r>
            <a:r>
              <a:rPr lang="ru-RU" sz="2800" b="1" dirty="0" err="1" smtClean="0">
                <a:solidFill>
                  <a:srgbClr val="002060"/>
                </a:solidFill>
              </a:rPr>
              <a:t>ИрГУПС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" y="1216951"/>
            <a:ext cx="9036496" cy="192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" y="3150795"/>
            <a:ext cx="9036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" y="162851"/>
            <a:ext cx="90471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4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Страницы пособия, заинтересовавшие экспертов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1544978"/>
            <a:ext cx="3511815" cy="5267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46" y="1544958"/>
            <a:ext cx="3313024" cy="5268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21" y="1544284"/>
            <a:ext cx="3725026" cy="5268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" y="2924944"/>
            <a:ext cx="91080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" y="1190568"/>
            <a:ext cx="9034463" cy="173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6632"/>
            <a:ext cx="90471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15" y="260648"/>
            <a:ext cx="8591749" cy="1330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Важен действующий </a:t>
            </a:r>
            <a:br>
              <a:rPr lang="ru-RU" dirty="0" smtClean="0"/>
            </a:br>
            <a:r>
              <a:rPr lang="ru-RU" dirty="0" smtClean="0"/>
              <a:t>переход по прямой ссылке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"/>
          <a:stretch/>
        </p:blipFill>
        <p:spPr bwMode="auto">
          <a:xfrm>
            <a:off x="56242" y="2635826"/>
            <a:ext cx="9036496" cy="422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5" y="4582840"/>
            <a:ext cx="8591750" cy="8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35496" y="3068960"/>
            <a:ext cx="9094637" cy="2472770"/>
          </a:xfrm>
          <a:custGeom>
            <a:avLst/>
            <a:gdLst>
              <a:gd name="connsiteX0" fmla="*/ 2651398 w 9036496"/>
              <a:gd name="connsiteY0" fmla="*/ -1512298 h 1080120"/>
              <a:gd name="connsiteX1" fmla="*/ 4895925 w 9036496"/>
              <a:gd name="connsiteY1" fmla="*/ 1890 h 1080120"/>
              <a:gd name="connsiteX2" fmla="*/ 5419905 w 9036496"/>
              <a:gd name="connsiteY2" fmla="*/ 1069257 h 1080120"/>
              <a:gd name="connsiteX3" fmla="*/ 4258090 w 9036496"/>
              <a:gd name="connsiteY3" fmla="*/ 1079224 h 1080120"/>
              <a:gd name="connsiteX4" fmla="*/ 3181783 w 9036496"/>
              <a:gd name="connsiteY4" fmla="*/ 24167 h 1080120"/>
              <a:gd name="connsiteX5" fmla="*/ 2651398 w 9036496"/>
              <a:gd name="connsiteY5" fmla="*/ -1512298 h 1080120"/>
              <a:gd name="connsiteX0" fmla="*/ 2653734 w 7035960"/>
              <a:gd name="connsiteY0" fmla="*/ 0 h 2661162"/>
              <a:gd name="connsiteX1" fmla="*/ 4425295 w 7035960"/>
              <a:gd name="connsiteY1" fmla="*/ 1561484 h 2661162"/>
              <a:gd name="connsiteX2" fmla="*/ 5422241 w 7035960"/>
              <a:gd name="connsiteY2" fmla="*/ 2581555 h 2661162"/>
              <a:gd name="connsiteX3" fmla="*/ 4260426 w 7035960"/>
              <a:gd name="connsiteY3" fmla="*/ 2591522 h 2661162"/>
              <a:gd name="connsiteX4" fmla="*/ 3184119 w 7035960"/>
              <a:gd name="connsiteY4" fmla="*/ 1536465 h 2661162"/>
              <a:gd name="connsiteX5" fmla="*/ 2653734 w 7035960"/>
              <a:gd name="connsiteY5" fmla="*/ 0 h 2661162"/>
              <a:gd name="connsiteX0" fmla="*/ 2653734 w 5645031"/>
              <a:gd name="connsiteY0" fmla="*/ 0 h 2661162"/>
              <a:gd name="connsiteX1" fmla="*/ 4425295 w 5645031"/>
              <a:gd name="connsiteY1" fmla="*/ 1561484 h 2661162"/>
              <a:gd name="connsiteX2" fmla="*/ 5422241 w 5645031"/>
              <a:gd name="connsiteY2" fmla="*/ 2581555 h 2661162"/>
              <a:gd name="connsiteX3" fmla="*/ 4260426 w 5645031"/>
              <a:gd name="connsiteY3" fmla="*/ 2591522 h 2661162"/>
              <a:gd name="connsiteX4" fmla="*/ 3184119 w 5645031"/>
              <a:gd name="connsiteY4" fmla="*/ 1536465 h 2661162"/>
              <a:gd name="connsiteX5" fmla="*/ 2653734 w 5645031"/>
              <a:gd name="connsiteY5" fmla="*/ 0 h 2661162"/>
              <a:gd name="connsiteX0" fmla="*/ 2653734 w 8969692"/>
              <a:gd name="connsiteY0" fmla="*/ 0 h 2595757"/>
              <a:gd name="connsiteX1" fmla="*/ 4425295 w 8969692"/>
              <a:gd name="connsiteY1" fmla="*/ 1561484 h 2595757"/>
              <a:gd name="connsiteX2" fmla="*/ 8969483 w 8969692"/>
              <a:gd name="connsiteY2" fmla="*/ 2455431 h 2595757"/>
              <a:gd name="connsiteX3" fmla="*/ 4260426 w 8969692"/>
              <a:gd name="connsiteY3" fmla="*/ 2591522 h 2595757"/>
              <a:gd name="connsiteX4" fmla="*/ 3184119 w 8969692"/>
              <a:gd name="connsiteY4" fmla="*/ 1536465 h 2595757"/>
              <a:gd name="connsiteX5" fmla="*/ 2653734 w 8969692"/>
              <a:gd name="connsiteY5" fmla="*/ 0 h 2595757"/>
              <a:gd name="connsiteX0" fmla="*/ 2653734 w 9447375"/>
              <a:gd name="connsiteY0" fmla="*/ 0 h 2592874"/>
              <a:gd name="connsiteX1" fmla="*/ 4425295 w 9447375"/>
              <a:gd name="connsiteY1" fmla="*/ 1561484 h 2592874"/>
              <a:gd name="connsiteX2" fmla="*/ 8774784 w 9447375"/>
              <a:gd name="connsiteY2" fmla="*/ 1687223 h 2592874"/>
              <a:gd name="connsiteX3" fmla="*/ 8969483 w 9447375"/>
              <a:gd name="connsiteY3" fmla="*/ 2455431 h 2592874"/>
              <a:gd name="connsiteX4" fmla="*/ 4260426 w 9447375"/>
              <a:gd name="connsiteY4" fmla="*/ 2591522 h 2592874"/>
              <a:gd name="connsiteX5" fmla="*/ 3184119 w 9447375"/>
              <a:gd name="connsiteY5" fmla="*/ 1536465 h 2592874"/>
              <a:gd name="connsiteX6" fmla="*/ 2653734 w 9447375"/>
              <a:gd name="connsiteY6" fmla="*/ 0 h 2592874"/>
              <a:gd name="connsiteX0" fmla="*/ 2652523 w 9446164"/>
              <a:gd name="connsiteY0" fmla="*/ 0 h 2622774"/>
              <a:gd name="connsiteX1" fmla="*/ 4424084 w 9446164"/>
              <a:gd name="connsiteY1" fmla="*/ 1561484 h 2622774"/>
              <a:gd name="connsiteX2" fmla="*/ 8773573 w 9446164"/>
              <a:gd name="connsiteY2" fmla="*/ 1687223 h 2622774"/>
              <a:gd name="connsiteX3" fmla="*/ 8968272 w 9446164"/>
              <a:gd name="connsiteY3" fmla="*/ 2455431 h 2622774"/>
              <a:gd name="connsiteX4" fmla="*/ 4259215 w 9446164"/>
              <a:gd name="connsiteY4" fmla="*/ 2591522 h 2622774"/>
              <a:gd name="connsiteX5" fmla="*/ 7945 w 9446164"/>
              <a:gd name="connsiteY5" fmla="*/ 2018299 h 2622774"/>
              <a:gd name="connsiteX6" fmla="*/ 3182908 w 9446164"/>
              <a:gd name="connsiteY6" fmla="*/ 1536465 h 2622774"/>
              <a:gd name="connsiteX7" fmla="*/ 2652523 w 9446164"/>
              <a:gd name="connsiteY7" fmla="*/ 0 h 2622774"/>
              <a:gd name="connsiteX0" fmla="*/ 2644578 w 9438219"/>
              <a:gd name="connsiteY0" fmla="*/ 0 h 2622774"/>
              <a:gd name="connsiteX1" fmla="*/ 4416139 w 9438219"/>
              <a:gd name="connsiteY1" fmla="*/ 1561484 h 2622774"/>
              <a:gd name="connsiteX2" fmla="*/ 8765628 w 9438219"/>
              <a:gd name="connsiteY2" fmla="*/ 1687223 h 2622774"/>
              <a:gd name="connsiteX3" fmla="*/ 8960327 w 9438219"/>
              <a:gd name="connsiteY3" fmla="*/ 2455431 h 2622774"/>
              <a:gd name="connsiteX4" fmla="*/ 4251270 w 9438219"/>
              <a:gd name="connsiteY4" fmla="*/ 2591522 h 2622774"/>
              <a:gd name="connsiteX5" fmla="*/ 0 w 9438219"/>
              <a:gd name="connsiteY5" fmla="*/ 2018299 h 2622774"/>
              <a:gd name="connsiteX6" fmla="*/ 3174963 w 9438219"/>
              <a:gd name="connsiteY6" fmla="*/ 1536465 h 2622774"/>
              <a:gd name="connsiteX7" fmla="*/ 2644578 w 9438219"/>
              <a:gd name="connsiteY7" fmla="*/ 0 h 2622774"/>
              <a:gd name="connsiteX0" fmla="*/ 2644578 w 9438219"/>
              <a:gd name="connsiteY0" fmla="*/ 0 h 2622774"/>
              <a:gd name="connsiteX1" fmla="*/ 4416139 w 9438219"/>
              <a:gd name="connsiteY1" fmla="*/ 1561484 h 2622774"/>
              <a:gd name="connsiteX2" fmla="*/ 8765628 w 9438219"/>
              <a:gd name="connsiteY2" fmla="*/ 1687223 h 2622774"/>
              <a:gd name="connsiteX3" fmla="*/ 8960327 w 9438219"/>
              <a:gd name="connsiteY3" fmla="*/ 2455431 h 2622774"/>
              <a:gd name="connsiteX4" fmla="*/ 4251270 w 9438219"/>
              <a:gd name="connsiteY4" fmla="*/ 2591522 h 2622774"/>
              <a:gd name="connsiteX5" fmla="*/ 0 w 9438219"/>
              <a:gd name="connsiteY5" fmla="*/ 2018299 h 2622774"/>
              <a:gd name="connsiteX6" fmla="*/ 3174963 w 9438219"/>
              <a:gd name="connsiteY6" fmla="*/ 1536465 h 2622774"/>
              <a:gd name="connsiteX7" fmla="*/ 2644578 w 9438219"/>
              <a:gd name="connsiteY7" fmla="*/ 0 h 2622774"/>
              <a:gd name="connsiteX0" fmla="*/ 2187378 w 8981019"/>
              <a:gd name="connsiteY0" fmla="*/ 0 h 2622774"/>
              <a:gd name="connsiteX1" fmla="*/ 3958939 w 8981019"/>
              <a:gd name="connsiteY1" fmla="*/ 1561484 h 2622774"/>
              <a:gd name="connsiteX2" fmla="*/ 8308428 w 8981019"/>
              <a:gd name="connsiteY2" fmla="*/ 1687223 h 2622774"/>
              <a:gd name="connsiteX3" fmla="*/ 8503127 w 8981019"/>
              <a:gd name="connsiteY3" fmla="*/ 2455431 h 2622774"/>
              <a:gd name="connsiteX4" fmla="*/ 3794070 w 8981019"/>
              <a:gd name="connsiteY4" fmla="*/ 2591522 h 2622774"/>
              <a:gd name="connsiteX5" fmla="*/ 0 w 8981019"/>
              <a:gd name="connsiteY5" fmla="*/ 1876410 h 2622774"/>
              <a:gd name="connsiteX6" fmla="*/ 2717763 w 8981019"/>
              <a:gd name="connsiteY6" fmla="*/ 1536465 h 2622774"/>
              <a:gd name="connsiteX7" fmla="*/ 2187378 w 8981019"/>
              <a:gd name="connsiteY7" fmla="*/ 0 h 2622774"/>
              <a:gd name="connsiteX0" fmla="*/ 2124316 w 8917957"/>
              <a:gd name="connsiteY0" fmla="*/ 0 h 2622774"/>
              <a:gd name="connsiteX1" fmla="*/ 3895877 w 8917957"/>
              <a:gd name="connsiteY1" fmla="*/ 1561484 h 2622774"/>
              <a:gd name="connsiteX2" fmla="*/ 8245366 w 8917957"/>
              <a:gd name="connsiteY2" fmla="*/ 1687223 h 2622774"/>
              <a:gd name="connsiteX3" fmla="*/ 8440065 w 8917957"/>
              <a:gd name="connsiteY3" fmla="*/ 2455431 h 2622774"/>
              <a:gd name="connsiteX4" fmla="*/ 3731008 w 8917957"/>
              <a:gd name="connsiteY4" fmla="*/ 2591522 h 2622774"/>
              <a:gd name="connsiteX5" fmla="*/ 0 w 8917957"/>
              <a:gd name="connsiteY5" fmla="*/ 1702989 h 2622774"/>
              <a:gd name="connsiteX6" fmla="*/ 2654701 w 8917957"/>
              <a:gd name="connsiteY6" fmla="*/ 1536465 h 2622774"/>
              <a:gd name="connsiteX7" fmla="*/ 2124316 w 8917957"/>
              <a:gd name="connsiteY7" fmla="*/ 0 h 2622774"/>
              <a:gd name="connsiteX0" fmla="*/ 2249555 w 9043196"/>
              <a:gd name="connsiteY0" fmla="*/ 0 h 2611297"/>
              <a:gd name="connsiteX1" fmla="*/ 4021116 w 9043196"/>
              <a:gd name="connsiteY1" fmla="*/ 1561484 h 2611297"/>
              <a:gd name="connsiteX2" fmla="*/ 8370605 w 9043196"/>
              <a:gd name="connsiteY2" fmla="*/ 1687223 h 2611297"/>
              <a:gd name="connsiteX3" fmla="*/ 8565304 w 9043196"/>
              <a:gd name="connsiteY3" fmla="*/ 2455431 h 2611297"/>
              <a:gd name="connsiteX4" fmla="*/ 3856247 w 9043196"/>
              <a:gd name="connsiteY4" fmla="*/ 2591522 h 2611297"/>
              <a:gd name="connsiteX5" fmla="*/ 582438 w 9043196"/>
              <a:gd name="connsiteY5" fmla="*/ 2475499 h 2611297"/>
              <a:gd name="connsiteX6" fmla="*/ 125239 w 9043196"/>
              <a:gd name="connsiteY6" fmla="*/ 1702989 h 2611297"/>
              <a:gd name="connsiteX7" fmla="*/ 2779940 w 9043196"/>
              <a:gd name="connsiteY7" fmla="*/ 1536465 h 2611297"/>
              <a:gd name="connsiteX8" fmla="*/ 2249555 w 9043196"/>
              <a:gd name="connsiteY8" fmla="*/ 0 h 2611297"/>
              <a:gd name="connsiteX0" fmla="*/ 2249555 w 9039908"/>
              <a:gd name="connsiteY0" fmla="*/ 0 h 2611297"/>
              <a:gd name="connsiteX1" fmla="*/ 4021116 w 9039908"/>
              <a:gd name="connsiteY1" fmla="*/ 1561484 h 2611297"/>
              <a:gd name="connsiteX2" fmla="*/ 5595872 w 9039908"/>
              <a:gd name="connsiteY2" fmla="*/ 1639928 h 2611297"/>
              <a:gd name="connsiteX3" fmla="*/ 8370605 w 9039908"/>
              <a:gd name="connsiteY3" fmla="*/ 1687223 h 2611297"/>
              <a:gd name="connsiteX4" fmla="*/ 8565304 w 9039908"/>
              <a:gd name="connsiteY4" fmla="*/ 2455431 h 2611297"/>
              <a:gd name="connsiteX5" fmla="*/ 3856247 w 9039908"/>
              <a:gd name="connsiteY5" fmla="*/ 2591522 h 2611297"/>
              <a:gd name="connsiteX6" fmla="*/ 582438 w 9039908"/>
              <a:gd name="connsiteY6" fmla="*/ 2475499 h 2611297"/>
              <a:gd name="connsiteX7" fmla="*/ 125239 w 9039908"/>
              <a:gd name="connsiteY7" fmla="*/ 1702989 h 2611297"/>
              <a:gd name="connsiteX8" fmla="*/ 2779940 w 9039908"/>
              <a:gd name="connsiteY8" fmla="*/ 1536465 h 2611297"/>
              <a:gd name="connsiteX9" fmla="*/ 2249555 w 9039908"/>
              <a:gd name="connsiteY9" fmla="*/ 0 h 2611297"/>
              <a:gd name="connsiteX0" fmla="*/ 2249555 w 9039908"/>
              <a:gd name="connsiteY0" fmla="*/ 0 h 2611297"/>
              <a:gd name="connsiteX1" fmla="*/ 3642743 w 9039908"/>
              <a:gd name="connsiteY1" fmla="*/ 1309235 h 2611297"/>
              <a:gd name="connsiteX2" fmla="*/ 5595872 w 9039908"/>
              <a:gd name="connsiteY2" fmla="*/ 1639928 h 2611297"/>
              <a:gd name="connsiteX3" fmla="*/ 8370605 w 9039908"/>
              <a:gd name="connsiteY3" fmla="*/ 1687223 h 2611297"/>
              <a:gd name="connsiteX4" fmla="*/ 8565304 w 9039908"/>
              <a:gd name="connsiteY4" fmla="*/ 2455431 h 2611297"/>
              <a:gd name="connsiteX5" fmla="*/ 3856247 w 9039908"/>
              <a:gd name="connsiteY5" fmla="*/ 2591522 h 2611297"/>
              <a:gd name="connsiteX6" fmla="*/ 582438 w 9039908"/>
              <a:gd name="connsiteY6" fmla="*/ 2475499 h 2611297"/>
              <a:gd name="connsiteX7" fmla="*/ 125239 w 9039908"/>
              <a:gd name="connsiteY7" fmla="*/ 1702989 h 2611297"/>
              <a:gd name="connsiteX8" fmla="*/ 2779940 w 9039908"/>
              <a:gd name="connsiteY8" fmla="*/ 1536465 h 2611297"/>
              <a:gd name="connsiteX9" fmla="*/ 2249555 w 9039908"/>
              <a:gd name="connsiteY9" fmla="*/ 0 h 2611297"/>
              <a:gd name="connsiteX0" fmla="*/ 2249555 w 9094637"/>
              <a:gd name="connsiteY0" fmla="*/ 0 h 2614660"/>
              <a:gd name="connsiteX1" fmla="*/ 3642743 w 9094637"/>
              <a:gd name="connsiteY1" fmla="*/ 1309235 h 2614660"/>
              <a:gd name="connsiteX2" fmla="*/ 5595872 w 9094637"/>
              <a:gd name="connsiteY2" fmla="*/ 1639928 h 2614660"/>
              <a:gd name="connsiteX3" fmla="*/ 8480963 w 9094637"/>
              <a:gd name="connsiteY3" fmla="*/ 1576864 h 2614660"/>
              <a:gd name="connsiteX4" fmla="*/ 8565304 w 9094637"/>
              <a:gd name="connsiteY4" fmla="*/ 2455431 h 2614660"/>
              <a:gd name="connsiteX5" fmla="*/ 3856247 w 9094637"/>
              <a:gd name="connsiteY5" fmla="*/ 2591522 h 2614660"/>
              <a:gd name="connsiteX6" fmla="*/ 582438 w 9094637"/>
              <a:gd name="connsiteY6" fmla="*/ 2475499 h 2614660"/>
              <a:gd name="connsiteX7" fmla="*/ 125239 w 9094637"/>
              <a:gd name="connsiteY7" fmla="*/ 1702989 h 2614660"/>
              <a:gd name="connsiteX8" fmla="*/ 2779940 w 9094637"/>
              <a:gd name="connsiteY8" fmla="*/ 1536465 h 2614660"/>
              <a:gd name="connsiteX9" fmla="*/ 2249555 w 9094637"/>
              <a:gd name="connsiteY9" fmla="*/ 0 h 2614660"/>
              <a:gd name="connsiteX0" fmla="*/ 2249555 w 9094637"/>
              <a:gd name="connsiteY0" fmla="*/ 0 h 2614660"/>
              <a:gd name="connsiteX1" fmla="*/ 3642743 w 9094637"/>
              <a:gd name="connsiteY1" fmla="*/ 1309235 h 2614660"/>
              <a:gd name="connsiteX2" fmla="*/ 5595872 w 9094637"/>
              <a:gd name="connsiteY2" fmla="*/ 1639928 h 2614660"/>
              <a:gd name="connsiteX3" fmla="*/ 8480963 w 9094637"/>
              <a:gd name="connsiteY3" fmla="*/ 1576864 h 2614660"/>
              <a:gd name="connsiteX4" fmla="*/ 8565304 w 9094637"/>
              <a:gd name="connsiteY4" fmla="*/ 2455431 h 2614660"/>
              <a:gd name="connsiteX5" fmla="*/ 3856247 w 9094637"/>
              <a:gd name="connsiteY5" fmla="*/ 2591522 h 2614660"/>
              <a:gd name="connsiteX6" fmla="*/ 582438 w 9094637"/>
              <a:gd name="connsiteY6" fmla="*/ 2475499 h 2614660"/>
              <a:gd name="connsiteX7" fmla="*/ 125239 w 9094637"/>
              <a:gd name="connsiteY7" fmla="*/ 1702989 h 2614660"/>
              <a:gd name="connsiteX8" fmla="*/ 2779940 w 9094637"/>
              <a:gd name="connsiteY8" fmla="*/ 1536465 h 2614660"/>
              <a:gd name="connsiteX9" fmla="*/ 2249555 w 9094637"/>
              <a:gd name="connsiteY9" fmla="*/ 0 h 2614660"/>
              <a:gd name="connsiteX0" fmla="*/ 2249555 w 9094637"/>
              <a:gd name="connsiteY0" fmla="*/ 0 h 2614660"/>
              <a:gd name="connsiteX1" fmla="*/ 3642743 w 9094637"/>
              <a:gd name="connsiteY1" fmla="*/ 1309235 h 2614660"/>
              <a:gd name="connsiteX2" fmla="*/ 5595872 w 9094637"/>
              <a:gd name="connsiteY2" fmla="*/ 1639928 h 2614660"/>
              <a:gd name="connsiteX3" fmla="*/ 8480963 w 9094637"/>
              <a:gd name="connsiteY3" fmla="*/ 1576864 h 2614660"/>
              <a:gd name="connsiteX4" fmla="*/ 8565304 w 9094637"/>
              <a:gd name="connsiteY4" fmla="*/ 2455431 h 2614660"/>
              <a:gd name="connsiteX5" fmla="*/ 3856247 w 9094637"/>
              <a:gd name="connsiteY5" fmla="*/ 2591522 h 2614660"/>
              <a:gd name="connsiteX6" fmla="*/ 582438 w 9094637"/>
              <a:gd name="connsiteY6" fmla="*/ 2475499 h 2614660"/>
              <a:gd name="connsiteX7" fmla="*/ 125239 w 9094637"/>
              <a:gd name="connsiteY7" fmla="*/ 1702989 h 2614660"/>
              <a:gd name="connsiteX8" fmla="*/ 2779940 w 9094637"/>
              <a:gd name="connsiteY8" fmla="*/ 1536465 h 2614660"/>
              <a:gd name="connsiteX9" fmla="*/ 2249555 w 9094637"/>
              <a:gd name="connsiteY9" fmla="*/ 0 h 2614660"/>
              <a:gd name="connsiteX0" fmla="*/ 2249555 w 9094637"/>
              <a:gd name="connsiteY0" fmla="*/ 0 h 2614660"/>
              <a:gd name="connsiteX1" fmla="*/ 3642743 w 9094637"/>
              <a:gd name="connsiteY1" fmla="*/ 1309235 h 2614660"/>
              <a:gd name="connsiteX2" fmla="*/ 5595872 w 9094637"/>
              <a:gd name="connsiteY2" fmla="*/ 1639928 h 2614660"/>
              <a:gd name="connsiteX3" fmla="*/ 8480963 w 9094637"/>
              <a:gd name="connsiteY3" fmla="*/ 1576864 h 2614660"/>
              <a:gd name="connsiteX4" fmla="*/ 8565304 w 9094637"/>
              <a:gd name="connsiteY4" fmla="*/ 2455431 h 2614660"/>
              <a:gd name="connsiteX5" fmla="*/ 3856247 w 9094637"/>
              <a:gd name="connsiteY5" fmla="*/ 2591522 h 2614660"/>
              <a:gd name="connsiteX6" fmla="*/ 582438 w 9094637"/>
              <a:gd name="connsiteY6" fmla="*/ 2475499 h 2614660"/>
              <a:gd name="connsiteX7" fmla="*/ 125239 w 9094637"/>
              <a:gd name="connsiteY7" fmla="*/ 1702989 h 2614660"/>
              <a:gd name="connsiteX8" fmla="*/ 2779940 w 9094637"/>
              <a:gd name="connsiteY8" fmla="*/ 1536465 h 2614660"/>
              <a:gd name="connsiteX9" fmla="*/ 2249555 w 9094637"/>
              <a:gd name="connsiteY9" fmla="*/ 0 h 2614660"/>
              <a:gd name="connsiteX0" fmla="*/ 2407210 w 9094637"/>
              <a:gd name="connsiteY0" fmla="*/ 0 h 2630426"/>
              <a:gd name="connsiteX1" fmla="*/ 3642743 w 9094637"/>
              <a:gd name="connsiteY1" fmla="*/ 1325001 h 2630426"/>
              <a:gd name="connsiteX2" fmla="*/ 5595872 w 9094637"/>
              <a:gd name="connsiteY2" fmla="*/ 1655694 h 2630426"/>
              <a:gd name="connsiteX3" fmla="*/ 8480963 w 9094637"/>
              <a:gd name="connsiteY3" fmla="*/ 1592630 h 2630426"/>
              <a:gd name="connsiteX4" fmla="*/ 8565304 w 9094637"/>
              <a:gd name="connsiteY4" fmla="*/ 2471197 h 2630426"/>
              <a:gd name="connsiteX5" fmla="*/ 3856247 w 9094637"/>
              <a:gd name="connsiteY5" fmla="*/ 2607288 h 2630426"/>
              <a:gd name="connsiteX6" fmla="*/ 582438 w 9094637"/>
              <a:gd name="connsiteY6" fmla="*/ 2491265 h 2630426"/>
              <a:gd name="connsiteX7" fmla="*/ 125239 w 9094637"/>
              <a:gd name="connsiteY7" fmla="*/ 1718755 h 2630426"/>
              <a:gd name="connsiteX8" fmla="*/ 2779940 w 9094637"/>
              <a:gd name="connsiteY8" fmla="*/ 1552231 h 2630426"/>
              <a:gd name="connsiteX9" fmla="*/ 2407210 w 9094637"/>
              <a:gd name="connsiteY9" fmla="*/ 0 h 2630426"/>
              <a:gd name="connsiteX0" fmla="*/ 2407210 w 9094637"/>
              <a:gd name="connsiteY0" fmla="*/ 0 h 2630426"/>
              <a:gd name="connsiteX1" fmla="*/ 3642743 w 9094637"/>
              <a:gd name="connsiteY1" fmla="*/ 1325001 h 2630426"/>
              <a:gd name="connsiteX2" fmla="*/ 5595872 w 9094637"/>
              <a:gd name="connsiteY2" fmla="*/ 1655694 h 2630426"/>
              <a:gd name="connsiteX3" fmla="*/ 8480963 w 9094637"/>
              <a:gd name="connsiteY3" fmla="*/ 1592630 h 2630426"/>
              <a:gd name="connsiteX4" fmla="*/ 8565304 w 9094637"/>
              <a:gd name="connsiteY4" fmla="*/ 2471197 h 2630426"/>
              <a:gd name="connsiteX5" fmla="*/ 3856247 w 9094637"/>
              <a:gd name="connsiteY5" fmla="*/ 2607288 h 2630426"/>
              <a:gd name="connsiteX6" fmla="*/ 582438 w 9094637"/>
              <a:gd name="connsiteY6" fmla="*/ 2491265 h 2630426"/>
              <a:gd name="connsiteX7" fmla="*/ 125239 w 9094637"/>
              <a:gd name="connsiteY7" fmla="*/ 1718755 h 2630426"/>
              <a:gd name="connsiteX8" fmla="*/ 2779940 w 9094637"/>
              <a:gd name="connsiteY8" fmla="*/ 1552231 h 2630426"/>
              <a:gd name="connsiteX9" fmla="*/ 2407210 w 9094637"/>
              <a:gd name="connsiteY9" fmla="*/ 0 h 2630426"/>
              <a:gd name="connsiteX0" fmla="*/ 2533334 w 9094637"/>
              <a:gd name="connsiteY0" fmla="*/ 0 h 2472770"/>
              <a:gd name="connsiteX1" fmla="*/ 3642743 w 9094637"/>
              <a:gd name="connsiteY1" fmla="*/ 1167345 h 2472770"/>
              <a:gd name="connsiteX2" fmla="*/ 5595872 w 9094637"/>
              <a:gd name="connsiteY2" fmla="*/ 1498038 h 2472770"/>
              <a:gd name="connsiteX3" fmla="*/ 8480963 w 9094637"/>
              <a:gd name="connsiteY3" fmla="*/ 1434974 h 2472770"/>
              <a:gd name="connsiteX4" fmla="*/ 8565304 w 9094637"/>
              <a:gd name="connsiteY4" fmla="*/ 2313541 h 2472770"/>
              <a:gd name="connsiteX5" fmla="*/ 3856247 w 9094637"/>
              <a:gd name="connsiteY5" fmla="*/ 2449632 h 2472770"/>
              <a:gd name="connsiteX6" fmla="*/ 582438 w 9094637"/>
              <a:gd name="connsiteY6" fmla="*/ 2333609 h 2472770"/>
              <a:gd name="connsiteX7" fmla="*/ 125239 w 9094637"/>
              <a:gd name="connsiteY7" fmla="*/ 1561099 h 2472770"/>
              <a:gd name="connsiteX8" fmla="*/ 2779940 w 9094637"/>
              <a:gd name="connsiteY8" fmla="*/ 1394575 h 2472770"/>
              <a:gd name="connsiteX9" fmla="*/ 2533334 w 9094637"/>
              <a:gd name="connsiteY9" fmla="*/ 0 h 247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94637" h="2472770">
                <a:moveTo>
                  <a:pt x="2533334" y="0"/>
                </a:moveTo>
                <a:cubicBezTo>
                  <a:pt x="3076558" y="552026"/>
                  <a:pt x="2941863" y="962161"/>
                  <a:pt x="3642743" y="1167345"/>
                </a:cubicBezTo>
                <a:cubicBezTo>
                  <a:pt x="4011276" y="1304032"/>
                  <a:pt x="4870957" y="1477082"/>
                  <a:pt x="5595872" y="1498038"/>
                </a:cubicBezTo>
                <a:cubicBezTo>
                  <a:pt x="6320787" y="1518994"/>
                  <a:pt x="7733810" y="1288547"/>
                  <a:pt x="8480963" y="1434974"/>
                </a:cubicBezTo>
                <a:cubicBezTo>
                  <a:pt x="9228116" y="1581401"/>
                  <a:pt x="9336090" y="2144431"/>
                  <a:pt x="8565304" y="2313541"/>
                </a:cubicBezTo>
                <a:cubicBezTo>
                  <a:pt x="7794518" y="2482651"/>
                  <a:pt x="5057973" y="2496212"/>
                  <a:pt x="3856247" y="2449632"/>
                </a:cubicBezTo>
                <a:cubicBezTo>
                  <a:pt x="2654521" y="2403053"/>
                  <a:pt x="1204273" y="2481698"/>
                  <a:pt x="582438" y="2333609"/>
                </a:cubicBezTo>
                <a:cubicBezTo>
                  <a:pt x="-39397" y="2185520"/>
                  <a:pt x="-112260" y="1667680"/>
                  <a:pt x="125239" y="1561099"/>
                </a:cubicBezTo>
                <a:cubicBezTo>
                  <a:pt x="150807" y="1274897"/>
                  <a:pt x="2339177" y="1730958"/>
                  <a:pt x="2779940" y="1394575"/>
                </a:cubicBezTo>
                <a:lnTo>
                  <a:pt x="2533334" y="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Выходные форматы </a:t>
            </a:r>
            <a:br>
              <a:rPr lang="ru-RU" dirty="0" smtClean="0"/>
            </a:br>
            <a:r>
              <a:rPr lang="ru-RU" dirty="0" smtClean="0"/>
              <a:t>с сайта библиотеки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1" r="18981" b="12539"/>
          <a:stretch/>
        </p:blipFill>
        <p:spPr bwMode="auto">
          <a:xfrm>
            <a:off x="0" y="2514054"/>
            <a:ext cx="9045366" cy="430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6" r="19907" b="68319"/>
          <a:stretch/>
        </p:blipFill>
        <p:spPr bwMode="auto">
          <a:xfrm>
            <a:off x="0" y="1556792"/>
            <a:ext cx="9046800" cy="10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6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 использования </a:t>
            </a:r>
            <a:br>
              <a:rPr lang="ru-RU" dirty="0" smtClean="0"/>
            </a:br>
            <a:r>
              <a:rPr lang="ru-RU" dirty="0" smtClean="0"/>
              <a:t>выходной формы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2372" y="2492896"/>
            <a:ext cx="8219256" cy="460647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Список в рабочую программу ФГОС 3+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62372" y="5085184"/>
            <a:ext cx="8219256" cy="39290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Список в учебную / научную работу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639378"/>
              </p:ext>
            </p:extLst>
          </p:nvPr>
        </p:nvGraphicFramePr>
        <p:xfrm>
          <a:off x="123270" y="2996952"/>
          <a:ext cx="8892480" cy="1890904"/>
        </p:xfrm>
        <a:graphic>
          <a:graphicData uri="http://schemas.openxmlformats.org/drawingml/2006/table">
            <a:tbl>
              <a:tblPr firstRow="1" firstCol="1" bandRow="1"/>
              <a:tblGrid>
                <a:gridCol w="389040"/>
                <a:gridCol w="1556163"/>
                <a:gridCol w="3579173"/>
                <a:gridCol w="1867395"/>
                <a:gridCol w="150070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Авторы, 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составители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Заглавие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Издательство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экз.в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библиотеке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 И. Ковалева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 и личность. Лекции по социологии [Электронный ресурс] : учеб. пособие.- 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</a:t>
                      </a:r>
                      <a:r>
                        <a:rPr lang="ru-RU" sz="1800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www.iprbookshop.ru/8611.html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М. : Московский гуманитарный университет, 2011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100 %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online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7428"/>
              </p:ext>
            </p:extLst>
          </p:nvPr>
        </p:nvGraphicFramePr>
        <p:xfrm>
          <a:off x="251520" y="5517232"/>
          <a:ext cx="8640960" cy="1223903"/>
        </p:xfrm>
        <a:graphic>
          <a:graphicData uri="http://schemas.openxmlformats.org/drawingml/2006/table">
            <a:tbl>
              <a:tblPr/>
              <a:tblGrid>
                <a:gridCol w="601110"/>
                <a:gridCol w="8039850"/>
              </a:tblGrid>
              <a:tr h="122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5085" marR="45085" marT="22225" marB="22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Ковалева, А.И. Общество и личность. Лекции по социологии [Электронный ресурс] : учеб. пособие / А. И. Ковалева.- М. : Московский гуманитарный университет, 2011 </a:t>
                      </a: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on-line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22225" marB="22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 для </a:t>
            </a:r>
            <a:br>
              <a:rPr lang="ru-RU" dirty="0" smtClean="0"/>
            </a:br>
            <a:r>
              <a:rPr lang="ru-RU" dirty="0" smtClean="0"/>
              <a:t>учета зарегистрированных в ЭБС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" b="7359"/>
          <a:stretch/>
        </p:blipFill>
        <p:spPr bwMode="auto">
          <a:xfrm>
            <a:off x="28479" y="1844824"/>
            <a:ext cx="908947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46577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55453" y="4035053"/>
            <a:ext cx="4566020" cy="1238337"/>
          </a:xfrm>
          <a:custGeom>
            <a:avLst/>
            <a:gdLst>
              <a:gd name="connsiteX0" fmla="*/ 3305519 w 4801741"/>
              <a:gd name="connsiteY0" fmla="*/ -546074 h 864096"/>
              <a:gd name="connsiteX1" fmla="*/ 3239691 w 4801741"/>
              <a:gd name="connsiteY1" fmla="*/ 27227 h 864096"/>
              <a:gd name="connsiteX2" fmla="*/ 2811379 w 4801741"/>
              <a:gd name="connsiteY2" fmla="*/ 857733 h 864096"/>
              <a:gd name="connsiteX3" fmla="*/ 2173697 w 4801741"/>
              <a:gd name="connsiteY3" fmla="*/ 862157 h 864096"/>
              <a:gd name="connsiteX4" fmla="*/ 655259 w 4801741"/>
              <a:gd name="connsiteY4" fmla="*/ 135421 h 864096"/>
              <a:gd name="connsiteX5" fmla="*/ 2335908 w 4801741"/>
              <a:gd name="connsiteY5" fmla="*/ 158 h 864096"/>
              <a:gd name="connsiteX6" fmla="*/ 3305519 w 4801741"/>
              <a:gd name="connsiteY6" fmla="*/ -546074 h 864096"/>
              <a:gd name="connsiteX0" fmla="*/ 3308803 w 4805574"/>
              <a:gd name="connsiteY0" fmla="*/ 0 h 1410169"/>
              <a:gd name="connsiteX1" fmla="*/ 3242975 w 4805574"/>
              <a:gd name="connsiteY1" fmla="*/ 573301 h 1410169"/>
              <a:gd name="connsiteX2" fmla="*/ 2814663 w 4805574"/>
              <a:gd name="connsiteY2" fmla="*/ 1403807 h 1410169"/>
              <a:gd name="connsiteX3" fmla="*/ 2176981 w 4805574"/>
              <a:gd name="connsiteY3" fmla="*/ 1408231 h 1410169"/>
              <a:gd name="connsiteX4" fmla="*/ 658543 w 4805574"/>
              <a:gd name="connsiteY4" fmla="*/ 681495 h 1410169"/>
              <a:gd name="connsiteX5" fmla="*/ 2750672 w 4805574"/>
              <a:gd name="connsiteY5" fmla="*/ 553852 h 1410169"/>
              <a:gd name="connsiteX6" fmla="*/ 3308803 w 4805574"/>
              <a:gd name="connsiteY6" fmla="*/ 0 h 1410169"/>
              <a:gd name="connsiteX0" fmla="*/ 3308803 w 4805574"/>
              <a:gd name="connsiteY0" fmla="*/ 0 h 1410169"/>
              <a:gd name="connsiteX1" fmla="*/ 3242975 w 4805574"/>
              <a:gd name="connsiteY1" fmla="*/ 573301 h 1410169"/>
              <a:gd name="connsiteX2" fmla="*/ 2814663 w 4805574"/>
              <a:gd name="connsiteY2" fmla="*/ 1403807 h 1410169"/>
              <a:gd name="connsiteX3" fmla="*/ 2176981 w 4805574"/>
              <a:gd name="connsiteY3" fmla="*/ 1408231 h 1410169"/>
              <a:gd name="connsiteX4" fmla="*/ 658543 w 4805574"/>
              <a:gd name="connsiteY4" fmla="*/ 681495 h 1410169"/>
              <a:gd name="connsiteX5" fmla="*/ 2986892 w 4805574"/>
              <a:gd name="connsiteY5" fmla="*/ 553852 h 1410169"/>
              <a:gd name="connsiteX6" fmla="*/ 3308803 w 4805574"/>
              <a:gd name="connsiteY6" fmla="*/ 0 h 1410169"/>
              <a:gd name="connsiteX0" fmla="*/ 3144375 w 4641146"/>
              <a:gd name="connsiteY0" fmla="*/ 0 h 1471080"/>
              <a:gd name="connsiteX1" fmla="*/ 3078547 w 4641146"/>
              <a:gd name="connsiteY1" fmla="*/ 573301 h 1471080"/>
              <a:gd name="connsiteX2" fmla="*/ 2650235 w 4641146"/>
              <a:gd name="connsiteY2" fmla="*/ 1403807 h 1471080"/>
              <a:gd name="connsiteX3" fmla="*/ 2012553 w 4641146"/>
              <a:gd name="connsiteY3" fmla="*/ 1408231 h 1471080"/>
              <a:gd name="connsiteX4" fmla="*/ 395055 w 4641146"/>
              <a:gd name="connsiteY4" fmla="*/ 559575 h 1471080"/>
              <a:gd name="connsiteX5" fmla="*/ 2822464 w 4641146"/>
              <a:gd name="connsiteY5" fmla="*/ 553852 h 1471080"/>
              <a:gd name="connsiteX6" fmla="*/ 3144375 w 4641146"/>
              <a:gd name="connsiteY6" fmla="*/ 0 h 1471080"/>
              <a:gd name="connsiteX0" fmla="*/ 3458510 w 4402476"/>
              <a:gd name="connsiteY0" fmla="*/ 0 h 1448865"/>
              <a:gd name="connsiteX1" fmla="*/ 3392682 w 4402476"/>
              <a:gd name="connsiteY1" fmla="*/ 573301 h 1448865"/>
              <a:gd name="connsiteX2" fmla="*/ 2964370 w 4402476"/>
              <a:gd name="connsiteY2" fmla="*/ 1403807 h 1448865"/>
              <a:gd name="connsiteX3" fmla="*/ 688388 w 4402476"/>
              <a:gd name="connsiteY3" fmla="*/ 1255831 h 1448865"/>
              <a:gd name="connsiteX4" fmla="*/ 709190 w 4402476"/>
              <a:gd name="connsiteY4" fmla="*/ 559575 h 1448865"/>
              <a:gd name="connsiteX5" fmla="*/ 3136599 w 4402476"/>
              <a:gd name="connsiteY5" fmla="*/ 553852 h 1448865"/>
              <a:gd name="connsiteX6" fmla="*/ 3458510 w 4402476"/>
              <a:gd name="connsiteY6" fmla="*/ 0 h 1448865"/>
              <a:gd name="connsiteX0" fmla="*/ 3458510 w 4933638"/>
              <a:gd name="connsiteY0" fmla="*/ 0 h 1405539"/>
              <a:gd name="connsiteX1" fmla="*/ 3392682 w 4933638"/>
              <a:gd name="connsiteY1" fmla="*/ 573301 h 1405539"/>
              <a:gd name="connsiteX2" fmla="*/ 4931435 w 4933638"/>
              <a:gd name="connsiteY2" fmla="*/ 1207507 h 1405539"/>
              <a:gd name="connsiteX3" fmla="*/ 2964370 w 4933638"/>
              <a:gd name="connsiteY3" fmla="*/ 1403807 h 1405539"/>
              <a:gd name="connsiteX4" fmla="*/ 688388 w 4933638"/>
              <a:gd name="connsiteY4" fmla="*/ 1255831 h 1405539"/>
              <a:gd name="connsiteX5" fmla="*/ 709190 w 4933638"/>
              <a:gd name="connsiteY5" fmla="*/ 559575 h 1405539"/>
              <a:gd name="connsiteX6" fmla="*/ 3136599 w 4933638"/>
              <a:gd name="connsiteY6" fmla="*/ 553852 h 1405539"/>
              <a:gd name="connsiteX7" fmla="*/ 3458510 w 4933638"/>
              <a:gd name="connsiteY7" fmla="*/ 0 h 1405539"/>
              <a:gd name="connsiteX0" fmla="*/ 3458510 w 4986938"/>
              <a:gd name="connsiteY0" fmla="*/ 0 h 1405539"/>
              <a:gd name="connsiteX1" fmla="*/ 3392682 w 4986938"/>
              <a:gd name="connsiteY1" fmla="*/ 573301 h 1405539"/>
              <a:gd name="connsiteX2" fmla="*/ 4588535 w 4986938"/>
              <a:gd name="connsiteY2" fmla="*/ 613147 h 1405539"/>
              <a:gd name="connsiteX3" fmla="*/ 4931435 w 4986938"/>
              <a:gd name="connsiteY3" fmla="*/ 1207507 h 1405539"/>
              <a:gd name="connsiteX4" fmla="*/ 2964370 w 4986938"/>
              <a:gd name="connsiteY4" fmla="*/ 1403807 h 1405539"/>
              <a:gd name="connsiteX5" fmla="*/ 688388 w 4986938"/>
              <a:gd name="connsiteY5" fmla="*/ 1255831 h 1405539"/>
              <a:gd name="connsiteX6" fmla="*/ 709190 w 4986938"/>
              <a:gd name="connsiteY6" fmla="*/ 559575 h 1405539"/>
              <a:gd name="connsiteX7" fmla="*/ 3136599 w 4986938"/>
              <a:gd name="connsiteY7" fmla="*/ 553852 h 1405539"/>
              <a:gd name="connsiteX8" fmla="*/ 3458510 w 4986938"/>
              <a:gd name="connsiteY8" fmla="*/ 0 h 1405539"/>
              <a:gd name="connsiteX0" fmla="*/ 3458510 w 5086301"/>
              <a:gd name="connsiteY0" fmla="*/ 0 h 1405539"/>
              <a:gd name="connsiteX1" fmla="*/ 3392682 w 5086301"/>
              <a:gd name="connsiteY1" fmla="*/ 573301 h 1405539"/>
              <a:gd name="connsiteX2" fmla="*/ 4588535 w 5086301"/>
              <a:gd name="connsiteY2" fmla="*/ 613147 h 1405539"/>
              <a:gd name="connsiteX3" fmla="*/ 4939055 w 5086301"/>
              <a:gd name="connsiteY3" fmla="*/ 674107 h 1405539"/>
              <a:gd name="connsiteX4" fmla="*/ 4931435 w 5086301"/>
              <a:gd name="connsiteY4" fmla="*/ 1207507 h 1405539"/>
              <a:gd name="connsiteX5" fmla="*/ 2964370 w 5086301"/>
              <a:gd name="connsiteY5" fmla="*/ 1403807 h 1405539"/>
              <a:gd name="connsiteX6" fmla="*/ 688388 w 5086301"/>
              <a:gd name="connsiteY6" fmla="*/ 1255831 h 1405539"/>
              <a:gd name="connsiteX7" fmla="*/ 709190 w 5086301"/>
              <a:gd name="connsiteY7" fmla="*/ 559575 h 1405539"/>
              <a:gd name="connsiteX8" fmla="*/ 3136599 w 5086301"/>
              <a:gd name="connsiteY8" fmla="*/ 553852 h 1405539"/>
              <a:gd name="connsiteX9" fmla="*/ 3458510 w 5086301"/>
              <a:gd name="connsiteY9" fmla="*/ 0 h 1405539"/>
              <a:gd name="connsiteX0" fmla="*/ 3458510 w 4974693"/>
              <a:gd name="connsiteY0" fmla="*/ 0 h 1404318"/>
              <a:gd name="connsiteX1" fmla="*/ 3392682 w 4974693"/>
              <a:gd name="connsiteY1" fmla="*/ 573301 h 1404318"/>
              <a:gd name="connsiteX2" fmla="*/ 4588535 w 4974693"/>
              <a:gd name="connsiteY2" fmla="*/ 613147 h 1404318"/>
              <a:gd name="connsiteX3" fmla="*/ 4939055 w 4974693"/>
              <a:gd name="connsiteY3" fmla="*/ 674107 h 1404318"/>
              <a:gd name="connsiteX4" fmla="*/ 4710455 w 4974693"/>
              <a:gd name="connsiteY4" fmla="*/ 1283707 h 1404318"/>
              <a:gd name="connsiteX5" fmla="*/ 2964370 w 4974693"/>
              <a:gd name="connsiteY5" fmla="*/ 1403807 h 1404318"/>
              <a:gd name="connsiteX6" fmla="*/ 688388 w 4974693"/>
              <a:gd name="connsiteY6" fmla="*/ 1255831 h 1404318"/>
              <a:gd name="connsiteX7" fmla="*/ 709190 w 4974693"/>
              <a:gd name="connsiteY7" fmla="*/ 559575 h 1404318"/>
              <a:gd name="connsiteX8" fmla="*/ 3136599 w 4974693"/>
              <a:gd name="connsiteY8" fmla="*/ 553852 h 1404318"/>
              <a:gd name="connsiteX9" fmla="*/ 3458510 w 4974693"/>
              <a:gd name="connsiteY9" fmla="*/ 0 h 1404318"/>
              <a:gd name="connsiteX0" fmla="*/ 3458510 w 4974693"/>
              <a:gd name="connsiteY0" fmla="*/ 0 h 1404318"/>
              <a:gd name="connsiteX1" fmla="*/ 3392682 w 4974693"/>
              <a:gd name="connsiteY1" fmla="*/ 573301 h 1404318"/>
              <a:gd name="connsiteX2" fmla="*/ 4664735 w 4974693"/>
              <a:gd name="connsiteY2" fmla="*/ 597907 h 1404318"/>
              <a:gd name="connsiteX3" fmla="*/ 4939055 w 4974693"/>
              <a:gd name="connsiteY3" fmla="*/ 674107 h 1404318"/>
              <a:gd name="connsiteX4" fmla="*/ 4710455 w 4974693"/>
              <a:gd name="connsiteY4" fmla="*/ 1283707 h 1404318"/>
              <a:gd name="connsiteX5" fmla="*/ 2964370 w 4974693"/>
              <a:gd name="connsiteY5" fmla="*/ 1403807 h 1404318"/>
              <a:gd name="connsiteX6" fmla="*/ 688388 w 4974693"/>
              <a:gd name="connsiteY6" fmla="*/ 1255831 h 1404318"/>
              <a:gd name="connsiteX7" fmla="*/ 709190 w 4974693"/>
              <a:gd name="connsiteY7" fmla="*/ 559575 h 1404318"/>
              <a:gd name="connsiteX8" fmla="*/ 3136599 w 4974693"/>
              <a:gd name="connsiteY8" fmla="*/ 553852 h 1404318"/>
              <a:gd name="connsiteX9" fmla="*/ 3458510 w 4974693"/>
              <a:gd name="connsiteY9" fmla="*/ 0 h 1404318"/>
              <a:gd name="connsiteX0" fmla="*/ 3458510 w 4974693"/>
              <a:gd name="connsiteY0" fmla="*/ 0 h 1404318"/>
              <a:gd name="connsiteX1" fmla="*/ 3392682 w 4974693"/>
              <a:gd name="connsiteY1" fmla="*/ 573301 h 1404318"/>
              <a:gd name="connsiteX2" fmla="*/ 4664735 w 4974693"/>
              <a:gd name="connsiteY2" fmla="*/ 597907 h 1404318"/>
              <a:gd name="connsiteX3" fmla="*/ 4939055 w 4974693"/>
              <a:gd name="connsiteY3" fmla="*/ 674107 h 1404318"/>
              <a:gd name="connsiteX4" fmla="*/ 4710455 w 4974693"/>
              <a:gd name="connsiteY4" fmla="*/ 1283707 h 1404318"/>
              <a:gd name="connsiteX5" fmla="*/ 2964370 w 4974693"/>
              <a:gd name="connsiteY5" fmla="*/ 1403807 h 1404318"/>
              <a:gd name="connsiteX6" fmla="*/ 688388 w 4974693"/>
              <a:gd name="connsiteY6" fmla="*/ 1255831 h 1404318"/>
              <a:gd name="connsiteX7" fmla="*/ 709190 w 4974693"/>
              <a:gd name="connsiteY7" fmla="*/ 559575 h 1404318"/>
              <a:gd name="connsiteX8" fmla="*/ 3136599 w 4974693"/>
              <a:gd name="connsiteY8" fmla="*/ 553852 h 1404318"/>
              <a:gd name="connsiteX9" fmla="*/ 3458510 w 4974693"/>
              <a:gd name="connsiteY9" fmla="*/ 0 h 1404318"/>
              <a:gd name="connsiteX0" fmla="*/ 3458510 w 4974693"/>
              <a:gd name="connsiteY0" fmla="*/ 0 h 1404318"/>
              <a:gd name="connsiteX1" fmla="*/ 3392682 w 4974693"/>
              <a:gd name="connsiteY1" fmla="*/ 573301 h 1404318"/>
              <a:gd name="connsiteX2" fmla="*/ 3696995 w 4974693"/>
              <a:gd name="connsiteY2" fmla="*/ 597907 h 1404318"/>
              <a:gd name="connsiteX3" fmla="*/ 4664735 w 4974693"/>
              <a:gd name="connsiteY3" fmla="*/ 597907 h 1404318"/>
              <a:gd name="connsiteX4" fmla="*/ 4939055 w 4974693"/>
              <a:gd name="connsiteY4" fmla="*/ 674107 h 1404318"/>
              <a:gd name="connsiteX5" fmla="*/ 4710455 w 4974693"/>
              <a:gd name="connsiteY5" fmla="*/ 1283707 h 1404318"/>
              <a:gd name="connsiteX6" fmla="*/ 2964370 w 4974693"/>
              <a:gd name="connsiteY6" fmla="*/ 1403807 h 1404318"/>
              <a:gd name="connsiteX7" fmla="*/ 688388 w 4974693"/>
              <a:gd name="connsiteY7" fmla="*/ 1255831 h 1404318"/>
              <a:gd name="connsiteX8" fmla="*/ 709190 w 4974693"/>
              <a:gd name="connsiteY8" fmla="*/ 559575 h 1404318"/>
              <a:gd name="connsiteX9" fmla="*/ 3136599 w 4974693"/>
              <a:gd name="connsiteY9" fmla="*/ 553852 h 1404318"/>
              <a:gd name="connsiteX10" fmla="*/ 3458510 w 4974693"/>
              <a:gd name="connsiteY10" fmla="*/ 0 h 1404318"/>
              <a:gd name="connsiteX0" fmla="*/ 3150931 w 4667114"/>
              <a:gd name="connsiteY0" fmla="*/ 0 h 1404318"/>
              <a:gd name="connsiteX1" fmla="*/ 3085103 w 4667114"/>
              <a:gd name="connsiteY1" fmla="*/ 573301 h 1404318"/>
              <a:gd name="connsiteX2" fmla="*/ 3389416 w 4667114"/>
              <a:gd name="connsiteY2" fmla="*/ 597907 h 1404318"/>
              <a:gd name="connsiteX3" fmla="*/ 4357156 w 4667114"/>
              <a:gd name="connsiteY3" fmla="*/ 597907 h 1404318"/>
              <a:gd name="connsiteX4" fmla="*/ 4631476 w 4667114"/>
              <a:gd name="connsiteY4" fmla="*/ 674107 h 1404318"/>
              <a:gd name="connsiteX5" fmla="*/ 4402876 w 4667114"/>
              <a:gd name="connsiteY5" fmla="*/ 1283707 h 1404318"/>
              <a:gd name="connsiteX6" fmla="*/ 2656791 w 4667114"/>
              <a:gd name="connsiteY6" fmla="*/ 1403807 h 1404318"/>
              <a:gd name="connsiteX7" fmla="*/ 380809 w 4667114"/>
              <a:gd name="connsiteY7" fmla="*/ 1255831 h 1404318"/>
              <a:gd name="connsiteX8" fmla="*/ 13756 w 4667114"/>
              <a:gd name="connsiteY8" fmla="*/ 872227 h 1404318"/>
              <a:gd name="connsiteX9" fmla="*/ 401611 w 4667114"/>
              <a:gd name="connsiteY9" fmla="*/ 559575 h 1404318"/>
              <a:gd name="connsiteX10" fmla="*/ 2829020 w 4667114"/>
              <a:gd name="connsiteY10" fmla="*/ 553852 h 1404318"/>
              <a:gd name="connsiteX11" fmla="*/ 3150931 w 4667114"/>
              <a:gd name="connsiteY11" fmla="*/ 0 h 1404318"/>
              <a:gd name="connsiteX0" fmla="*/ 3196350 w 4712533"/>
              <a:gd name="connsiteY0" fmla="*/ 0 h 1404318"/>
              <a:gd name="connsiteX1" fmla="*/ 3130522 w 4712533"/>
              <a:gd name="connsiteY1" fmla="*/ 573301 h 1404318"/>
              <a:gd name="connsiteX2" fmla="*/ 3434835 w 4712533"/>
              <a:gd name="connsiteY2" fmla="*/ 597907 h 1404318"/>
              <a:gd name="connsiteX3" fmla="*/ 4402575 w 4712533"/>
              <a:gd name="connsiteY3" fmla="*/ 597907 h 1404318"/>
              <a:gd name="connsiteX4" fmla="*/ 4676895 w 4712533"/>
              <a:gd name="connsiteY4" fmla="*/ 674107 h 1404318"/>
              <a:gd name="connsiteX5" fmla="*/ 4448295 w 4712533"/>
              <a:gd name="connsiteY5" fmla="*/ 1283707 h 1404318"/>
              <a:gd name="connsiteX6" fmla="*/ 2702210 w 4712533"/>
              <a:gd name="connsiteY6" fmla="*/ 1403807 h 1404318"/>
              <a:gd name="connsiteX7" fmla="*/ 273828 w 4712533"/>
              <a:gd name="connsiteY7" fmla="*/ 1255831 h 1404318"/>
              <a:gd name="connsiteX8" fmla="*/ 59175 w 4712533"/>
              <a:gd name="connsiteY8" fmla="*/ 872227 h 1404318"/>
              <a:gd name="connsiteX9" fmla="*/ 447030 w 4712533"/>
              <a:gd name="connsiteY9" fmla="*/ 559575 h 1404318"/>
              <a:gd name="connsiteX10" fmla="*/ 2874439 w 4712533"/>
              <a:gd name="connsiteY10" fmla="*/ 553852 h 1404318"/>
              <a:gd name="connsiteX11" fmla="*/ 3196350 w 4712533"/>
              <a:gd name="connsiteY11" fmla="*/ 0 h 1404318"/>
              <a:gd name="connsiteX0" fmla="*/ 3150931 w 4667114"/>
              <a:gd name="connsiteY0" fmla="*/ 0 h 1404475"/>
              <a:gd name="connsiteX1" fmla="*/ 3085103 w 4667114"/>
              <a:gd name="connsiteY1" fmla="*/ 573301 h 1404475"/>
              <a:gd name="connsiteX2" fmla="*/ 3389416 w 4667114"/>
              <a:gd name="connsiteY2" fmla="*/ 597907 h 1404475"/>
              <a:gd name="connsiteX3" fmla="*/ 4357156 w 4667114"/>
              <a:gd name="connsiteY3" fmla="*/ 597907 h 1404475"/>
              <a:gd name="connsiteX4" fmla="*/ 4631476 w 4667114"/>
              <a:gd name="connsiteY4" fmla="*/ 674107 h 1404475"/>
              <a:gd name="connsiteX5" fmla="*/ 4402876 w 4667114"/>
              <a:gd name="connsiteY5" fmla="*/ 1283707 h 1404475"/>
              <a:gd name="connsiteX6" fmla="*/ 2656791 w 4667114"/>
              <a:gd name="connsiteY6" fmla="*/ 1403807 h 1404475"/>
              <a:gd name="connsiteX7" fmla="*/ 228409 w 4667114"/>
              <a:gd name="connsiteY7" fmla="*/ 1255831 h 1404475"/>
              <a:gd name="connsiteX8" fmla="*/ 13756 w 4667114"/>
              <a:gd name="connsiteY8" fmla="*/ 872227 h 1404475"/>
              <a:gd name="connsiteX9" fmla="*/ 401611 w 4667114"/>
              <a:gd name="connsiteY9" fmla="*/ 559575 h 1404475"/>
              <a:gd name="connsiteX10" fmla="*/ 2829020 w 4667114"/>
              <a:gd name="connsiteY10" fmla="*/ 553852 h 1404475"/>
              <a:gd name="connsiteX11" fmla="*/ 3150931 w 4667114"/>
              <a:gd name="connsiteY11" fmla="*/ 0 h 1404475"/>
              <a:gd name="connsiteX0" fmla="*/ 3222467 w 4738650"/>
              <a:gd name="connsiteY0" fmla="*/ 0 h 1404475"/>
              <a:gd name="connsiteX1" fmla="*/ 3156639 w 4738650"/>
              <a:gd name="connsiteY1" fmla="*/ 573301 h 1404475"/>
              <a:gd name="connsiteX2" fmla="*/ 3460952 w 4738650"/>
              <a:gd name="connsiteY2" fmla="*/ 597907 h 1404475"/>
              <a:gd name="connsiteX3" fmla="*/ 4428692 w 4738650"/>
              <a:gd name="connsiteY3" fmla="*/ 597907 h 1404475"/>
              <a:gd name="connsiteX4" fmla="*/ 4703012 w 4738650"/>
              <a:gd name="connsiteY4" fmla="*/ 674107 h 1404475"/>
              <a:gd name="connsiteX5" fmla="*/ 4474412 w 4738650"/>
              <a:gd name="connsiteY5" fmla="*/ 1283707 h 1404475"/>
              <a:gd name="connsiteX6" fmla="*/ 2728327 w 4738650"/>
              <a:gd name="connsiteY6" fmla="*/ 1403807 h 1404475"/>
              <a:gd name="connsiteX7" fmla="*/ 299945 w 4738650"/>
              <a:gd name="connsiteY7" fmla="*/ 1255831 h 1404475"/>
              <a:gd name="connsiteX8" fmla="*/ 85292 w 4738650"/>
              <a:gd name="connsiteY8" fmla="*/ 872227 h 1404475"/>
              <a:gd name="connsiteX9" fmla="*/ 305507 w 4738650"/>
              <a:gd name="connsiteY9" fmla="*/ 559575 h 1404475"/>
              <a:gd name="connsiteX10" fmla="*/ 2900556 w 4738650"/>
              <a:gd name="connsiteY10" fmla="*/ 553852 h 1404475"/>
              <a:gd name="connsiteX11" fmla="*/ 3222467 w 4738650"/>
              <a:gd name="connsiteY11" fmla="*/ 0 h 1404475"/>
              <a:gd name="connsiteX0" fmla="*/ 3140303 w 4656486"/>
              <a:gd name="connsiteY0" fmla="*/ 0 h 1404475"/>
              <a:gd name="connsiteX1" fmla="*/ 3074475 w 4656486"/>
              <a:gd name="connsiteY1" fmla="*/ 573301 h 1404475"/>
              <a:gd name="connsiteX2" fmla="*/ 3378788 w 4656486"/>
              <a:gd name="connsiteY2" fmla="*/ 597907 h 1404475"/>
              <a:gd name="connsiteX3" fmla="*/ 4346528 w 4656486"/>
              <a:gd name="connsiteY3" fmla="*/ 597907 h 1404475"/>
              <a:gd name="connsiteX4" fmla="*/ 4620848 w 4656486"/>
              <a:gd name="connsiteY4" fmla="*/ 674107 h 1404475"/>
              <a:gd name="connsiteX5" fmla="*/ 4392248 w 4656486"/>
              <a:gd name="connsiteY5" fmla="*/ 1283707 h 1404475"/>
              <a:gd name="connsiteX6" fmla="*/ 2646163 w 4656486"/>
              <a:gd name="connsiteY6" fmla="*/ 1403807 h 1404475"/>
              <a:gd name="connsiteX7" fmla="*/ 217781 w 4656486"/>
              <a:gd name="connsiteY7" fmla="*/ 1255831 h 1404475"/>
              <a:gd name="connsiteX8" fmla="*/ 3128 w 4656486"/>
              <a:gd name="connsiteY8" fmla="*/ 872227 h 1404475"/>
              <a:gd name="connsiteX9" fmla="*/ 223343 w 4656486"/>
              <a:gd name="connsiteY9" fmla="*/ 559575 h 1404475"/>
              <a:gd name="connsiteX10" fmla="*/ 2818392 w 4656486"/>
              <a:gd name="connsiteY10" fmla="*/ 553852 h 1404475"/>
              <a:gd name="connsiteX11" fmla="*/ 3140303 w 4656486"/>
              <a:gd name="connsiteY11" fmla="*/ 0 h 1404475"/>
              <a:gd name="connsiteX0" fmla="*/ 3140303 w 4656486"/>
              <a:gd name="connsiteY0" fmla="*/ 0 h 1404475"/>
              <a:gd name="connsiteX1" fmla="*/ 3074475 w 4656486"/>
              <a:gd name="connsiteY1" fmla="*/ 573301 h 1404475"/>
              <a:gd name="connsiteX2" fmla="*/ 3378788 w 4656486"/>
              <a:gd name="connsiteY2" fmla="*/ 597907 h 1404475"/>
              <a:gd name="connsiteX3" fmla="*/ 4346528 w 4656486"/>
              <a:gd name="connsiteY3" fmla="*/ 597907 h 1404475"/>
              <a:gd name="connsiteX4" fmla="*/ 4620848 w 4656486"/>
              <a:gd name="connsiteY4" fmla="*/ 674107 h 1404475"/>
              <a:gd name="connsiteX5" fmla="*/ 4392248 w 4656486"/>
              <a:gd name="connsiteY5" fmla="*/ 1283707 h 1404475"/>
              <a:gd name="connsiteX6" fmla="*/ 2646163 w 4656486"/>
              <a:gd name="connsiteY6" fmla="*/ 1403807 h 1404475"/>
              <a:gd name="connsiteX7" fmla="*/ 217781 w 4656486"/>
              <a:gd name="connsiteY7" fmla="*/ 1255831 h 1404475"/>
              <a:gd name="connsiteX8" fmla="*/ 3128 w 4656486"/>
              <a:gd name="connsiteY8" fmla="*/ 872227 h 1404475"/>
              <a:gd name="connsiteX9" fmla="*/ 223343 w 4656486"/>
              <a:gd name="connsiteY9" fmla="*/ 559575 h 1404475"/>
              <a:gd name="connsiteX10" fmla="*/ 2818392 w 4656486"/>
              <a:gd name="connsiteY10" fmla="*/ 553852 h 1404475"/>
              <a:gd name="connsiteX11" fmla="*/ 3140303 w 4656486"/>
              <a:gd name="connsiteY11" fmla="*/ 0 h 1404475"/>
              <a:gd name="connsiteX0" fmla="*/ 3198760 w 4714943"/>
              <a:gd name="connsiteY0" fmla="*/ 0 h 1313291"/>
              <a:gd name="connsiteX1" fmla="*/ 3132932 w 4714943"/>
              <a:gd name="connsiteY1" fmla="*/ 573301 h 1313291"/>
              <a:gd name="connsiteX2" fmla="*/ 3437245 w 4714943"/>
              <a:gd name="connsiteY2" fmla="*/ 597907 h 1313291"/>
              <a:gd name="connsiteX3" fmla="*/ 4404985 w 4714943"/>
              <a:gd name="connsiteY3" fmla="*/ 597907 h 1313291"/>
              <a:gd name="connsiteX4" fmla="*/ 4679305 w 4714943"/>
              <a:gd name="connsiteY4" fmla="*/ 674107 h 1313291"/>
              <a:gd name="connsiteX5" fmla="*/ 4450705 w 4714943"/>
              <a:gd name="connsiteY5" fmla="*/ 1283707 h 1313291"/>
              <a:gd name="connsiteX6" fmla="*/ 2742720 w 4714943"/>
              <a:gd name="connsiteY6" fmla="*/ 1198067 h 1313291"/>
              <a:gd name="connsiteX7" fmla="*/ 276238 w 4714943"/>
              <a:gd name="connsiteY7" fmla="*/ 1255831 h 1313291"/>
              <a:gd name="connsiteX8" fmla="*/ 61585 w 4714943"/>
              <a:gd name="connsiteY8" fmla="*/ 872227 h 1313291"/>
              <a:gd name="connsiteX9" fmla="*/ 281800 w 4714943"/>
              <a:gd name="connsiteY9" fmla="*/ 559575 h 1313291"/>
              <a:gd name="connsiteX10" fmla="*/ 2876849 w 4714943"/>
              <a:gd name="connsiteY10" fmla="*/ 553852 h 1313291"/>
              <a:gd name="connsiteX11" fmla="*/ 3198760 w 4714943"/>
              <a:gd name="connsiteY11" fmla="*/ 0 h 1313291"/>
              <a:gd name="connsiteX0" fmla="*/ 3145603 w 4661786"/>
              <a:gd name="connsiteY0" fmla="*/ 0 h 1313996"/>
              <a:gd name="connsiteX1" fmla="*/ 3079775 w 4661786"/>
              <a:gd name="connsiteY1" fmla="*/ 573301 h 1313996"/>
              <a:gd name="connsiteX2" fmla="*/ 3384088 w 4661786"/>
              <a:gd name="connsiteY2" fmla="*/ 597907 h 1313996"/>
              <a:gd name="connsiteX3" fmla="*/ 4351828 w 4661786"/>
              <a:gd name="connsiteY3" fmla="*/ 597907 h 1313996"/>
              <a:gd name="connsiteX4" fmla="*/ 4626148 w 4661786"/>
              <a:gd name="connsiteY4" fmla="*/ 674107 h 1313996"/>
              <a:gd name="connsiteX5" fmla="*/ 4397548 w 4661786"/>
              <a:gd name="connsiteY5" fmla="*/ 1283707 h 1313996"/>
              <a:gd name="connsiteX6" fmla="*/ 2689563 w 4661786"/>
              <a:gd name="connsiteY6" fmla="*/ 1198067 h 1313996"/>
              <a:gd name="connsiteX7" fmla="*/ 367861 w 4661786"/>
              <a:gd name="connsiteY7" fmla="*/ 1217731 h 1313996"/>
              <a:gd name="connsiteX8" fmla="*/ 8428 w 4661786"/>
              <a:gd name="connsiteY8" fmla="*/ 872227 h 1313996"/>
              <a:gd name="connsiteX9" fmla="*/ 228643 w 4661786"/>
              <a:gd name="connsiteY9" fmla="*/ 559575 h 1313996"/>
              <a:gd name="connsiteX10" fmla="*/ 2823692 w 4661786"/>
              <a:gd name="connsiteY10" fmla="*/ 553852 h 1313996"/>
              <a:gd name="connsiteX11" fmla="*/ 3145603 w 4661786"/>
              <a:gd name="connsiteY11" fmla="*/ 0 h 1313996"/>
              <a:gd name="connsiteX0" fmla="*/ 3145603 w 4668604"/>
              <a:gd name="connsiteY0" fmla="*/ 0 h 1238337"/>
              <a:gd name="connsiteX1" fmla="*/ 3079775 w 4668604"/>
              <a:gd name="connsiteY1" fmla="*/ 573301 h 1238337"/>
              <a:gd name="connsiteX2" fmla="*/ 3384088 w 4668604"/>
              <a:gd name="connsiteY2" fmla="*/ 597907 h 1238337"/>
              <a:gd name="connsiteX3" fmla="*/ 4351828 w 4668604"/>
              <a:gd name="connsiteY3" fmla="*/ 597907 h 1238337"/>
              <a:gd name="connsiteX4" fmla="*/ 4626148 w 4668604"/>
              <a:gd name="connsiteY4" fmla="*/ 674107 h 1238337"/>
              <a:gd name="connsiteX5" fmla="*/ 4420408 w 4668604"/>
              <a:gd name="connsiteY5" fmla="*/ 1192267 h 1238337"/>
              <a:gd name="connsiteX6" fmla="*/ 2689563 w 4668604"/>
              <a:gd name="connsiteY6" fmla="*/ 1198067 h 1238337"/>
              <a:gd name="connsiteX7" fmla="*/ 367861 w 4668604"/>
              <a:gd name="connsiteY7" fmla="*/ 1217731 h 1238337"/>
              <a:gd name="connsiteX8" fmla="*/ 8428 w 4668604"/>
              <a:gd name="connsiteY8" fmla="*/ 872227 h 1238337"/>
              <a:gd name="connsiteX9" fmla="*/ 228643 w 4668604"/>
              <a:gd name="connsiteY9" fmla="*/ 559575 h 1238337"/>
              <a:gd name="connsiteX10" fmla="*/ 2823692 w 4668604"/>
              <a:gd name="connsiteY10" fmla="*/ 553852 h 1238337"/>
              <a:gd name="connsiteX11" fmla="*/ 3145603 w 4668604"/>
              <a:gd name="connsiteY11" fmla="*/ 0 h 1238337"/>
              <a:gd name="connsiteX0" fmla="*/ 3145603 w 4664632"/>
              <a:gd name="connsiteY0" fmla="*/ 0 h 1238337"/>
              <a:gd name="connsiteX1" fmla="*/ 3079775 w 4664632"/>
              <a:gd name="connsiteY1" fmla="*/ 573301 h 1238337"/>
              <a:gd name="connsiteX2" fmla="*/ 3384088 w 4664632"/>
              <a:gd name="connsiteY2" fmla="*/ 597907 h 1238337"/>
              <a:gd name="connsiteX3" fmla="*/ 4351828 w 4664632"/>
              <a:gd name="connsiteY3" fmla="*/ 597907 h 1238337"/>
              <a:gd name="connsiteX4" fmla="*/ 4626148 w 4664632"/>
              <a:gd name="connsiteY4" fmla="*/ 674107 h 1238337"/>
              <a:gd name="connsiteX5" fmla="*/ 4420408 w 4664632"/>
              <a:gd name="connsiteY5" fmla="*/ 1192267 h 1238337"/>
              <a:gd name="connsiteX6" fmla="*/ 2689563 w 4664632"/>
              <a:gd name="connsiteY6" fmla="*/ 1198067 h 1238337"/>
              <a:gd name="connsiteX7" fmla="*/ 367861 w 4664632"/>
              <a:gd name="connsiteY7" fmla="*/ 1217731 h 1238337"/>
              <a:gd name="connsiteX8" fmla="*/ 8428 w 4664632"/>
              <a:gd name="connsiteY8" fmla="*/ 872227 h 1238337"/>
              <a:gd name="connsiteX9" fmla="*/ 228643 w 4664632"/>
              <a:gd name="connsiteY9" fmla="*/ 559575 h 1238337"/>
              <a:gd name="connsiteX10" fmla="*/ 2823692 w 4664632"/>
              <a:gd name="connsiteY10" fmla="*/ 553852 h 1238337"/>
              <a:gd name="connsiteX11" fmla="*/ 3145603 w 4664632"/>
              <a:gd name="connsiteY11" fmla="*/ 0 h 1238337"/>
              <a:gd name="connsiteX0" fmla="*/ 3145603 w 4566020"/>
              <a:gd name="connsiteY0" fmla="*/ 0 h 1238337"/>
              <a:gd name="connsiteX1" fmla="*/ 3079775 w 4566020"/>
              <a:gd name="connsiteY1" fmla="*/ 573301 h 1238337"/>
              <a:gd name="connsiteX2" fmla="*/ 3384088 w 4566020"/>
              <a:gd name="connsiteY2" fmla="*/ 597907 h 1238337"/>
              <a:gd name="connsiteX3" fmla="*/ 4351828 w 4566020"/>
              <a:gd name="connsiteY3" fmla="*/ 597907 h 1238337"/>
              <a:gd name="connsiteX4" fmla="*/ 4420408 w 4566020"/>
              <a:gd name="connsiteY4" fmla="*/ 1192267 h 1238337"/>
              <a:gd name="connsiteX5" fmla="*/ 2689563 w 4566020"/>
              <a:gd name="connsiteY5" fmla="*/ 1198067 h 1238337"/>
              <a:gd name="connsiteX6" fmla="*/ 367861 w 4566020"/>
              <a:gd name="connsiteY6" fmla="*/ 1217731 h 1238337"/>
              <a:gd name="connsiteX7" fmla="*/ 8428 w 4566020"/>
              <a:gd name="connsiteY7" fmla="*/ 872227 h 1238337"/>
              <a:gd name="connsiteX8" fmla="*/ 228643 w 4566020"/>
              <a:gd name="connsiteY8" fmla="*/ 559575 h 1238337"/>
              <a:gd name="connsiteX9" fmla="*/ 2823692 w 4566020"/>
              <a:gd name="connsiteY9" fmla="*/ 553852 h 1238337"/>
              <a:gd name="connsiteX10" fmla="*/ 3145603 w 4566020"/>
              <a:gd name="connsiteY10" fmla="*/ 0 h 123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66020" h="1238337">
                <a:moveTo>
                  <a:pt x="3145603" y="0"/>
                </a:moveTo>
                <a:lnTo>
                  <a:pt x="3079775" y="573301"/>
                </a:lnTo>
                <a:cubicBezTo>
                  <a:pt x="3147463" y="611992"/>
                  <a:pt x="3172079" y="593806"/>
                  <a:pt x="3384088" y="597907"/>
                </a:cubicBezTo>
                <a:cubicBezTo>
                  <a:pt x="3596097" y="602008"/>
                  <a:pt x="4142278" y="592827"/>
                  <a:pt x="4351828" y="597907"/>
                </a:cubicBezTo>
                <a:cubicBezTo>
                  <a:pt x="4524548" y="696967"/>
                  <a:pt x="4697452" y="1092240"/>
                  <a:pt x="4420408" y="1192267"/>
                </a:cubicBezTo>
                <a:cubicBezTo>
                  <a:pt x="4143364" y="1292294"/>
                  <a:pt x="3364987" y="1193823"/>
                  <a:pt x="2689563" y="1198067"/>
                </a:cubicBezTo>
                <a:cubicBezTo>
                  <a:pt x="2014139" y="1202311"/>
                  <a:pt x="814717" y="1272038"/>
                  <a:pt x="367861" y="1217731"/>
                </a:cubicBezTo>
                <a:cubicBezTo>
                  <a:pt x="-78995" y="1163424"/>
                  <a:pt x="4961" y="988270"/>
                  <a:pt x="8428" y="872227"/>
                </a:cubicBezTo>
                <a:cubicBezTo>
                  <a:pt x="11895" y="756184"/>
                  <a:pt x="19782" y="597398"/>
                  <a:pt x="228643" y="559575"/>
                </a:cubicBezTo>
                <a:cubicBezTo>
                  <a:pt x="666719" y="476089"/>
                  <a:pt x="2185851" y="556959"/>
                  <a:pt x="2823692" y="553852"/>
                </a:cubicBezTo>
                <a:lnTo>
                  <a:pt x="3145603" y="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Выходная форма учета</a:t>
            </a:r>
            <a:br>
              <a:rPr lang="ru-RU" dirty="0" smtClean="0"/>
            </a:br>
            <a:r>
              <a:rPr lang="ru-RU" dirty="0" smtClean="0"/>
              <a:t>зарегистрированных в ЭБС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8" y="1844824"/>
            <a:ext cx="89820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8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780108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Е.А. Евдокимова, зав. библиотекой </a:t>
            </a:r>
            <a:r>
              <a:rPr lang="ru-RU" b="1" dirty="0" err="1" smtClean="0">
                <a:solidFill>
                  <a:srgbClr val="002060"/>
                </a:solidFill>
              </a:rPr>
              <a:t>КрИЖт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ИрГУПС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E-mail: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evdokimova_ea@krsk.irgups.ru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r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6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b="1" dirty="0" smtClean="0"/>
              <a:t>О</a:t>
            </a:r>
            <a:r>
              <a:rPr lang="ru-RU" sz="3500" b="1" cap="small" dirty="0" smtClean="0"/>
              <a:t>б утверждении перечней документов и материалов, необходимых для проведения </a:t>
            </a:r>
            <a:r>
              <a:rPr lang="ru-RU" sz="3500" b="1" cap="small" dirty="0" err="1" smtClean="0"/>
              <a:t>аккредитационной</a:t>
            </a:r>
            <a:r>
              <a:rPr lang="ru-RU" sz="3500" b="1" cap="small" dirty="0" smtClean="0"/>
              <a:t> экспертизы с выездом (без выезда) в организацию, осуществляющую образовательную деятельность, или ее филиал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 России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9 ноября 2016 г. N 1385 </a:t>
            </a:r>
          </a:p>
        </p:txBody>
      </p:sp>
    </p:spTree>
    <p:extLst>
      <p:ext uri="{BB962C8B-B14F-4D97-AF65-F5344CB8AC3E}">
        <p14:creationId xmlns:p14="http://schemas.microsoft.com/office/powerpoint/2010/main" val="34721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75466"/>
            <a:ext cx="8640959" cy="3993893"/>
          </a:xfrm>
        </p:spPr>
        <p:txBody>
          <a:bodyPr>
            <a:normAutofit/>
          </a:bodyPr>
          <a:lstStyle/>
          <a:p>
            <a:r>
              <a:rPr lang="ru-RU" dirty="0" smtClean="0"/>
              <a:t>П.18 Документы</a:t>
            </a:r>
            <a:r>
              <a:rPr lang="ru-RU" dirty="0"/>
              <a:t>, подтверждающие соответствие требованиям ФГОС укомплектованности библиотечного фонда организации, осуществляющей образовательную деятельность, печатными и (или) электронными изданиями основной и дополнительной литературы по дисциплинам всех учебных циклов, официальными, справочно-библиографическими и периодическими изданиями: учетные документы библиотечного фонда научной библиотеки Тувинского государственного университета:</a:t>
            </a:r>
          </a:p>
          <a:p>
            <a:r>
              <a:rPr lang="ru-RU" b="1" dirty="0"/>
              <a:t>выписки из инвентарных книг.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small" dirty="0" smtClean="0"/>
              <a:t>Пример описи</a:t>
            </a:r>
            <a:endParaRPr lang="ru-RU" b="1" cap="small" dirty="0"/>
          </a:p>
        </p:txBody>
      </p:sp>
    </p:spTree>
    <p:extLst>
      <p:ext uri="{BB962C8B-B14F-4D97-AF65-F5344CB8AC3E}">
        <p14:creationId xmlns:p14="http://schemas.microsoft.com/office/powerpoint/2010/main" val="1608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 выходной формы </a:t>
            </a:r>
            <a:br>
              <a:rPr lang="ru-RU" dirty="0" smtClean="0"/>
            </a:br>
            <a:r>
              <a:rPr lang="ru-RU" dirty="0" smtClean="0"/>
              <a:t>из АРМа </a:t>
            </a:r>
            <a:r>
              <a:rPr lang="ru-RU" dirty="0" err="1" smtClean="0"/>
              <a:t>Книгообеспеченность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" b="15316"/>
          <a:stretch/>
        </p:blipFill>
        <p:spPr bwMode="auto">
          <a:xfrm>
            <a:off x="147980" y="1700808"/>
            <a:ext cx="8820472" cy="510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568952" cy="125272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Справка об </a:t>
            </a:r>
            <a:r>
              <a:rPr lang="ru-RU" sz="2400" b="1" dirty="0" smtClean="0">
                <a:latin typeface="Times New Roman"/>
                <a:ea typeface="Times New Roman"/>
              </a:rPr>
              <a:t>обеспечени</a:t>
            </a:r>
            <a:r>
              <a:rPr lang="ru-RU" sz="2400" b="1" dirty="0">
                <a:latin typeface="Times New Roman"/>
                <a:ea typeface="Times New Roman"/>
              </a:rPr>
              <a:t>и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образовательного процесса учебной и учебно-методической литературой 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(в том числе </a:t>
            </a:r>
            <a:r>
              <a:rPr lang="ru-RU" sz="2400" b="1" dirty="0" smtClean="0">
                <a:latin typeface="Times New Roman"/>
                <a:ea typeface="Times New Roman"/>
              </a:rPr>
              <a:t>электронными ресурсами </a:t>
            </a:r>
            <a:r>
              <a:rPr lang="ru-RU" sz="2400" b="1" dirty="0">
                <a:latin typeface="Times New Roman"/>
                <a:ea typeface="Times New Roman"/>
              </a:rPr>
              <a:t>используемых ЭБС) </a:t>
            </a:r>
            <a:endParaRPr lang="ru-RU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" y="1660332"/>
            <a:ext cx="8979704" cy="499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3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002" y="2596436"/>
            <a:ext cx="8748464" cy="4104455"/>
          </a:xfrm>
        </p:spPr>
        <p:txBody>
          <a:bodyPr>
            <a:normAutofit fontScale="25000" lnSpcReduction="20000"/>
          </a:bodyPr>
          <a:lstStyle/>
          <a:p>
            <a:r>
              <a:rPr lang="ru-RU" sz="3800" dirty="0"/>
              <a:t>1</a:t>
            </a:r>
            <a:r>
              <a:rPr lang="ru-RU" sz="8800" dirty="0"/>
              <a:t>. </a:t>
            </a:r>
            <a:r>
              <a:rPr lang="ru-RU" sz="8800" dirty="0"/>
              <a:t>Положение об использовании электронной информационно-образовательной среды (ЭИОС) от 30.03.2017 №44</a:t>
            </a:r>
          </a:p>
          <a:p>
            <a:pPr lvl="1"/>
            <a:r>
              <a:rPr lang="ru-RU" sz="8800" dirty="0" smtClean="0"/>
              <a:t>адрес </a:t>
            </a:r>
            <a:r>
              <a:rPr lang="ru-RU" sz="8800" dirty="0"/>
              <a:t>ЭИОС в сети Интернет https://www.irgups.ru/edu/elektronnaya-obrazovatelnaya-sreda; </a:t>
            </a:r>
          </a:p>
          <a:p>
            <a:pPr lvl="1"/>
            <a:r>
              <a:rPr lang="ru-RU" sz="8800" b="1" dirty="0" smtClean="0"/>
              <a:t>логин </a:t>
            </a:r>
            <a:r>
              <a:rPr lang="ru-RU" sz="8800" b="1" dirty="0"/>
              <a:t>– </a:t>
            </a:r>
            <a:r>
              <a:rPr lang="ru-RU" sz="8800" b="1" dirty="0" err="1"/>
              <a:t>exspert</a:t>
            </a:r>
            <a:r>
              <a:rPr lang="ru-RU" sz="8800" b="1" dirty="0"/>
              <a:t>, пароль – </a:t>
            </a:r>
            <a:r>
              <a:rPr lang="ru-RU" sz="8800" b="1" dirty="0" err="1"/>
              <a:t>exspert</a:t>
            </a:r>
            <a:r>
              <a:rPr lang="ru-RU" sz="8800" dirty="0"/>
              <a:t> ; </a:t>
            </a:r>
          </a:p>
          <a:p>
            <a:r>
              <a:rPr lang="ru-RU" sz="8800" dirty="0"/>
              <a:t>2. Положение об электронной библиотеке </a:t>
            </a:r>
            <a:r>
              <a:rPr lang="ru-RU" sz="8800" dirty="0" err="1"/>
              <a:t>КрИЖТ</a:t>
            </a:r>
            <a:r>
              <a:rPr lang="ru-RU" sz="8800" dirty="0"/>
              <a:t> </a:t>
            </a:r>
            <a:r>
              <a:rPr lang="ru-RU" sz="8800" dirty="0" err="1"/>
              <a:t>ИрГУПС</a:t>
            </a:r>
            <a:r>
              <a:rPr lang="ru-RU" sz="8800" dirty="0"/>
              <a:t> </a:t>
            </a: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(</a:t>
            </a:r>
            <a:r>
              <a:rPr lang="ru-RU" sz="8800" dirty="0"/>
              <a:t>ЭБ </a:t>
            </a:r>
            <a:r>
              <a:rPr lang="ru-RU" sz="8800" dirty="0" err="1"/>
              <a:t>КрИЖТ</a:t>
            </a:r>
            <a:r>
              <a:rPr lang="ru-RU" sz="8800" dirty="0"/>
              <a:t> </a:t>
            </a:r>
            <a:r>
              <a:rPr lang="ru-RU" sz="8800" dirty="0" err="1"/>
              <a:t>ИрГУПС</a:t>
            </a:r>
            <a:r>
              <a:rPr lang="ru-RU" sz="8800" dirty="0"/>
              <a:t>) от 07.07.2017 № ОУ-161</a:t>
            </a:r>
          </a:p>
          <a:p>
            <a:pPr lvl="1"/>
            <a:r>
              <a:rPr lang="ru-RU" sz="8800" dirty="0" smtClean="0"/>
              <a:t>адрес </a:t>
            </a:r>
            <a:r>
              <a:rPr lang="ru-RU" sz="8800" dirty="0"/>
              <a:t>ЭБ </a:t>
            </a:r>
            <a:r>
              <a:rPr lang="ru-RU" sz="8800" dirty="0" err="1"/>
              <a:t>КрИЖТ</a:t>
            </a:r>
            <a:r>
              <a:rPr lang="ru-RU" sz="8800" dirty="0"/>
              <a:t> </a:t>
            </a:r>
            <a:r>
              <a:rPr lang="ru-RU" sz="8800" dirty="0" err="1"/>
              <a:t>ИрГУПС</a:t>
            </a:r>
            <a:r>
              <a:rPr lang="ru-RU" sz="8800" dirty="0"/>
              <a:t> в сети Интернет http://irbis.krsk.irgups.ru</a:t>
            </a:r>
          </a:p>
          <a:p>
            <a:pPr lvl="1"/>
            <a:r>
              <a:rPr lang="ru-RU" sz="8800" b="1" dirty="0" smtClean="0"/>
              <a:t>логин </a:t>
            </a:r>
            <a:r>
              <a:rPr lang="ru-RU" sz="8800" b="1" dirty="0"/>
              <a:t>– </a:t>
            </a:r>
            <a:r>
              <a:rPr lang="ru-RU" sz="8800" b="1" dirty="0" err="1"/>
              <a:t>exspert</a:t>
            </a:r>
            <a:r>
              <a:rPr lang="ru-RU" sz="8800" b="1" dirty="0"/>
              <a:t>, пароль – </a:t>
            </a:r>
            <a:r>
              <a:rPr lang="ru-RU" sz="8800" b="1" dirty="0" err="1"/>
              <a:t>exspert</a:t>
            </a:r>
            <a:r>
              <a:rPr lang="ru-RU" sz="8800" dirty="0"/>
              <a:t> ;</a:t>
            </a:r>
          </a:p>
          <a:p>
            <a:r>
              <a:rPr lang="ru-RU" sz="8800" dirty="0"/>
              <a:t>3. СВЕДЕНИЯ о доступных ЭБС, приобретенных </a:t>
            </a:r>
            <a:r>
              <a:rPr lang="ru-RU" sz="8800" dirty="0" err="1"/>
              <a:t>КрИЖТ</a:t>
            </a:r>
            <a:r>
              <a:rPr lang="ru-RU" sz="8800" dirty="0"/>
              <a:t> </a:t>
            </a:r>
            <a:r>
              <a:rPr lang="ru-RU" sz="8800" dirty="0" err="1" smtClean="0"/>
              <a:t>ИрГУПС</a:t>
            </a:r>
            <a:r>
              <a:rPr lang="ru-RU" sz="8800" dirty="0" smtClean="0"/>
              <a:t>.</a:t>
            </a:r>
            <a:endParaRPr lang="ru-RU" sz="8800" dirty="0"/>
          </a:p>
          <a:p>
            <a:r>
              <a:rPr lang="ru-RU" sz="8800" dirty="0" smtClean="0"/>
              <a:t>4. </a:t>
            </a:r>
            <a:r>
              <a:rPr lang="ru-RU" sz="8800" dirty="0"/>
              <a:t>СВЕДЕНИЯ об электронных информационно-образовательных </a:t>
            </a:r>
            <a:r>
              <a:rPr lang="ru-RU" sz="8800" dirty="0" smtClean="0"/>
              <a:t>ресурсах </a:t>
            </a:r>
            <a:endParaRPr lang="ru-RU" sz="8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Опись </a:t>
            </a:r>
            <a:r>
              <a:rPr lang="ru-RU" sz="3200" b="1" dirty="0" smtClean="0"/>
              <a:t>документов и материалов,</a:t>
            </a:r>
            <a:br>
              <a:rPr lang="ru-RU" sz="3200" b="1" dirty="0" smtClean="0"/>
            </a:br>
            <a:r>
              <a:rPr lang="ru-RU" sz="3200" b="1" dirty="0" smtClean="0"/>
              <a:t>представленных для проведения </a:t>
            </a:r>
            <a:r>
              <a:rPr lang="ru-RU" sz="3200" b="1" dirty="0" err="1" smtClean="0"/>
              <a:t>аккредитационной</a:t>
            </a:r>
            <a:r>
              <a:rPr lang="ru-RU" sz="3200" b="1" dirty="0" smtClean="0"/>
              <a:t> экспертизы (</a:t>
            </a:r>
            <a:r>
              <a:rPr lang="ru-RU" sz="3200" b="1" dirty="0" smtClean="0"/>
              <a:t>П.17)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7069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Autofit/>
          </a:bodyPr>
          <a:lstStyle/>
          <a:p>
            <a:r>
              <a:rPr lang="ru-RU" sz="2400" b="1" dirty="0"/>
              <a:t>Опись документов и </a:t>
            </a:r>
            <a:r>
              <a:rPr lang="ru-RU" sz="2400" b="1" dirty="0" smtClean="0"/>
              <a:t>материалов, представленных </a:t>
            </a:r>
            <a:r>
              <a:rPr lang="ru-RU" sz="2400" b="1" dirty="0"/>
              <a:t>для проведения </a:t>
            </a:r>
            <a:r>
              <a:rPr lang="ru-RU" sz="2400" b="1" dirty="0" err="1"/>
              <a:t>аккредитационной</a:t>
            </a:r>
            <a:r>
              <a:rPr lang="ru-RU" sz="2400" b="1" dirty="0"/>
              <a:t> экспертизы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 smtClean="0"/>
              <a:t>П</a:t>
            </a:r>
            <a:r>
              <a:rPr lang="ru-RU" sz="2400" b="1" dirty="0"/>
              <a:t>. </a:t>
            </a:r>
            <a:r>
              <a:rPr lang="ru-RU" sz="2400" b="1" dirty="0" smtClean="0"/>
              <a:t>18 – Справка о материально-техническом обеспечении)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62356"/>
              </p:ext>
            </p:extLst>
          </p:nvPr>
        </p:nvGraphicFramePr>
        <p:xfrm>
          <a:off x="55436" y="2708920"/>
          <a:ext cx="9036496" cy="3918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810"/>
                <a:gridCol w="5530959"/>
                <a:gridCol w="2570727"/>
              </a:tblGrid>
              <a:tr h="938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документа с указанием реквизитов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действия документа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(срок оказания услуг)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 anchor="ctr"/>
                </a:tc>
              </a:tr>
              <a:tr h="2201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2017/2018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1. ЭБС ZNANIUM.COM Договор № 223/98-17; от 30.05.2017.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2. ЭБС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IPRbooks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Договор № 2905/17/223/127-17; от 11.07.2017.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3.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Электр.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ресурсы СФУ Договор № 223/39-17; от 17.03.2017.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4. ЭБС «Издательство ЛАНЬ» Договор № 25; от 24.05.2017.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4.1. ЭБС «Издательство ЛАНЬ»  Договор № 69; от 21.03.2017.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5. ЭБС «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Университетская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библиотека онлайн» Договор № 27; от 21.06.2017.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 01.07.2017 по 30.06.2018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 02.07.2017 по 01.07.2018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 20.08.2017 по 19.03.2018 г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С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01.06.2017 по 09.09.2018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 01.04.2017 по 31.03.2018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 01.06.2017 по 31.05.2018 г.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2016/2017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2015/216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Поисковый запрос</a:t>
            </a:r>
            <a:br>
              <a:rPr lang="ru-RU" dirty="0" smtClean="0"/>
            </a:br>
            <a:r>
              <a:rPr lang="ru-RU" dirty="0" smtClean="0"/>
              <a:t>«Заимствования из ЭБС»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" b="5637"/>
          <a:stretch/>
        </p:blipFill>
        <p:spPr bwMode="auto">
          <a:xfrm>
            <a:off x="48344" y="1628800"/>
            <a:ext cx="9036496" cy="5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8" r="62625" b="44000"/>
          <a:stretch/>
        </p:blipFill>
        <p:spPr bwMode="auto">
          <a:xfrm>
            <a:off x="3275856" y="2456170"/>
            <a:ext cx="5776535" cy="367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1756866" y="2348881"/>
            <a:ext cx="7178995" cy="3777998"/>
          </a:xfrm>
          <a:custGeom>
            <a:avLst/>
            <a:gdLst>
              <a:gd name="connsiteX0" fmla="*/ -1402461 w 5512167"/>
              <a:gd name="connsiteY0" fmla="*/ 801300 h 2998652"/>
              <a:gd name="connsiteX1" fmla="*/ 325949 w 5512167"/>
              <a:gd name="connsiteY1" fmla="*/ 792026 h 2998652"/>
              <a:gd name="connsiteX2" fmla="*/ 3099782 w 5512167"/>
              <a:gd name="connsiteY2" fmla="*/ 11704 h 2998652"/>
              <a:gd name="connsiteX3" fmla="*/ 5383168 w 5512167"/>
              <a:gd name="connsiteY3" fmla="*/ 1952660 h 2998652"/>
              <a:gd name="connsiteX4" fmla="*/ 2583686 w 5512167"/>
              <a:gd name="connsiteY4" fmla="*/ 2995716 h 2998652"/>
              <a:gd name="connsiteX5" fmla="*/ 15849 w 5512167"/>
              <a:gd name="connsiteY5" fmla="*/ 1338762 h 2998652"/>
              <a:gd name="connsiteX6" fmla="*/ -1402461 w 5512167"/>
              <a:gd name="connsiteY6" fmla="*/ 801300 h 2998652"/>
              <a:gd name="connsiteX0" fmla="*/ 0 w 6794112"/>
              <a:gd name="connsiteY0" fmla="*/ 1040709 h 3237505"/>
              <a:gd name="connsiteX1" fmla="*/ 1728410 w 6794112"/>
              <a:gd name="connsiteY1" fmla="*/ 1031435 h 3237505"/>
              <a:gd name="connsiteX2" fmla="*/ 4532723 w 6794112"/>
              <a:gd name="connsiteY2" fmla="*/ 7273 h 3237505"/>
              <a:gd name="connsiteX3" fmla="*/ 6785629 w 6794112"/>
              <a:gd name="connsiteY3" fmla="*/ 2192069 h 3237505"/>
              <a:gd name="connsiteX4" fmla="*/ 3986147 w 6794112"/>
              <a:gd name="connsiteY4" fmla="*/ 3235125 h 3237505"/>
              <a:gd name="connsiteX5" fmla="*/ 1418310 w 6794112"/>
              <a:gd name="connsiteY5" fmla="*/ 1578171 h 3237505"/>
              <a:gd name="connsiteX6" fmla="*/ 0 w 6794112"/>
              <a:gd name="connsiteY6" fmla="*/ 1040709 h 3237505"/>
              <a:gd name="connsiteX0" fmla="*/ 0 w 6794279"/>
              <a:gd name="connsiteY0" fmla="*/ 1033849 h 3230645"/>
              <a:gd name="connsiteX1" fmla="*/ 1728410 w 6794279"/>
              <a:gd name="connsiteY1" fmla="*/ 1024575 h 3230645"/>
              <a:gd name="connsiteX2" fmla="*/ 4532723 w 6794279"/>
              <a:gd name="connsiteY2" fmla="*/ 413 h 3230645"/>
              <a:gd name="connsiteX3" fmla="*/ 6785629 w 6794279"/>
              <a:gd name="connsiteY3" fmla="*/ 2185209 h 3230645"/>
              <a:gd name="connsiteX4" fmla="*/ 3986147 w 6794279"/>
              <a:gd name="connsiteY4" fmla="*/ 3228265 h 3230645"/>
              <a:gd name="connsiteX5" fmla="*/ 1418310 w 6794279"/>
              <a:gd name="connsiteY5" fmla="*/ 1571311 h 3230645"/>
              <a:gd name="connsiteX6" fmla="*/ 0 w 6794279"/>
              <a:gd name="connsiteY6" fmla="*/ 1033849 h 3230645"/>
              <a:gd name="connsiteX0" fmla="*/ 0 w 7017764"/>
              <a:gd name="connsiteY0" fmla="*/ 1041874 h 3237415"/>
              <a:gd name="connsiteX1" fmla="*/ 1728410 w 7017764"/>
              <a:gd name="connsiteY1" fmla="*/ 1032600 h 3237415"/>
              <a:gd name="connsiteX2" fmla="*/ 4532723 w 7017764"/>
              <a:gd name="connsiteY2" fmla="*/ 8438 h 3237415"/>
              <a:gd name="connsiteX3" fmla="*/ 7014229 w 7017764"/>
              <a:gd name="connsiteY3" fmla="*/ 1537914 h 3237415"/>
              <a:gd name="connsiteX4" fmla="*/ 3986147 w 7017764"/>
              <a:gd name="connsiteY4" fmla="*/ 3236290 h 3237415"/>
              <a:gd name="connsiteX5" fmla="*/ 1418310 w 7017764"/>
              <a:gd name="connsiteY5" fmla="*/ 1579336 h 3237415"/>
              <a:gd name="connsiteX6" fmla="*/ 0 w 7017764"/>
              <a:gd name="connsiteY6" fmla="*/ 1041874 h 3237415"/>
              <a:gd name="connsiteX0" fmla="*/ 0 w 7014295"/>
              <a:gd name="connsiteY0" fmla="*/ 1041874 h 3237554"/>
              <a:gd name="connsiteX1" fmla="*/ 1728410 w 7014295"/>
              <a:gd name="connsiteY1" fmla="*/ 1032600 h 3237554"/>
              <a:gd name="connsiteX2" fmla="*/ 4532723 w 7014295"/>
              <a:gd name="connsiteY2" fmla="*/ 8438 h 3237554"/>
              <a:gd name="connsiteX3" fmla="*/ 7014229 w 7014295"/>
              <a:gd name="connsiteY3" fmla="*/ 1537914 h 3237554"/>
              <a:gd name="connsiteX4" fmla="*/ 3986147 w 7014295"/>
              <a:gd name="connsiteY4" fmla="*/ 3236290 h 3237554"/>
              <a:gd name="connsiteX5" fmla="*/ 1418310 w 7014295"/>
              <a:gd name="connsiteY5" fmla="*/ 1579336 h 3237554"/>
              <a:gd name="connsiteX6" fmla="*/ 0 w 7014295"/>
              <a:gd name="connsiteY6" fmla="*/ 1041874 h 3237554"/>
              <a:gd name="connsiteX0" fmla="*/ 0 w 7014511"/>
              <a:gd name="connsiteY0" fmla="*/ 1041874 h 3633418"/>
              <a:gd name="connsiteX1" fmla="*/ 1728410 w 7014511"/>
              <a:gd name="connsiteY1" fmla="*/ 1032600 h 3633418"/>
              <a:gd name="connsiteX2" fmla="*/ 4532723 w 7014511"/>
              <a:gd name="connsiteY2" fmla="*/ 8438 h 3633418"/>
              <a:gd name="connsiteX3" fmla="*/ 7014229 w 7014511"/>
              <a:gd name="connsiteY3" fmla="*/ 1537914 h 3633418"/>
              <a:gd name="connsiteX4" fmla="*/ 4656707 w 7014511"/>
              <a:gd name="connsiteY4" fmla="*/ 3632530 h 3633418"/>
              <a:gd name="connsiteX5" fmla="*/ 1418310 w 7014511"/>
              <a:gd name="connsiteY5" fmla="*/ 1579336 h 3633418"/>
              <a:gd name="connsiteX6" fmla="*/ 0 w 7014511"/>
              <a:gd name="connsiteY6" fmla="*/ 1041874 h 3633418"/>
              <a:gd name="connsiteX0" fmla="*/ 0 w 7014511"/>
              <a:gd name="connsiteY0" fmla="*/ 1041874 h 3633418"/>
              <a:gd name="connsiteX1" fmla="*/ 1728410 w 7014511"/>
              <a:gd name="connsiteY1" fmla="*/ 1032600 h 3633418"/>
              <a:gd name="connsiteX2" fmla="*/ 4532723 w 7014511"/>
              <a:gd name="connsiteY2" fmla="*/ 8438 h 3633418"/>
              <a:gd name="connsiteX3" fmla="*/ 7014229 w 7014511"/>
              <a:gd name="connsiteY3" fmla="*/ 1537914 h 3633418"/>
              <a:gd name="connsiteX4" fmla="*/ 4656707 w 7014511"/>
              <a:gd name="connsiteY4" fmla="*/ 3632530 h 3633418"/>
              <a:gd name="connsiteX5" fmla="*/ 1418310 w 7014511"/>
              <a:gd name="connsiteY5" fmla="*/ 1579336 h 3633418"/>
              <a:gd name="connsiteX6" fmla="*/ 0 w 7014511"/>
              <a:gd name="connsiteY6" fmla="*/ 1041874 h 3633418"/>
              <a:gd name="connsiteX0" fmla="*/ 0 w 7014429"/>
              <a:gd name="connsiteY0" fmla="*/ 1041874 h 3735929"/>
              <a:gd name="connsiteX1" fmla="*/ 1728410 w 7014429"/>
              <a:gd name="connsiteY1" fmla="*/ 1032600 h 3735929"/>
              <a:gd name="connsiteX2" fmla="*/ 4532723 w 7014429"/>
              <a:gd name="connsiteY2" fmla="*/ 8438 h 3735929"/>
              <a:gd name="connsiteX3" fmla="*/ 7014229 w 7014429"/>
              <a:gd name="connsiteY3" fmla="*/ 1537914 h 3735929"/>
              <a:gd name="connsiteX4" fmla="*/ 4656707 w 7014429"/>
              <a:gd name="connsiteY4" fmla="*/ 3632530 h 3735929"/>
              <a:gd name="connsiteX5" fmla="*/ 1858436 w 7014429"/>
              <a:gd name="connsiteY5" fmla="*/ 3356995 h 3735929"/>
              <a:gd name="connsiteX6" fmla="*/ 1418310 w 7014429"/>
              <a:gd name="connsiteY6" fmla="*/ 1579336 h 3735929"/>
              <a:gd name="connsiteX7" fmla="*/ 0 w 7014429"/>
              <a:gd name="connsiteY7" fmla="*/ 1041874 h 3735929"/>
              <a:gd name="connsiteX0" fmla="*/ 0 w 7259964"/>
              <a:gd name="connsiteY0" fmla="*/ 1041874 h 3682569"/>
              <a:gd name="connsiteX1" fmla="*/ 1728410 w 7259964"/>
              <a:gd name="connsiteY1" fmla="*/ 1032600 h 3682569"/>
              <a:gd name="connsiteX2" fmla="*/ 4532723 w 7259964"/>
              <a:gd name="connsiteY2" fmla="*/ 8438 h 3682569"/>
              <a:gd name="connsiteX3" fmla="*/ 7014229 w 7259964"/>
              <a:gd name="connsiteY3" fmla="*/ 1537914 h 3682569"/>
              <a:gd name="connsiteX4" fmla="*/ 6902876 w 7259964"/>
              <a:gd name="connsiteY4" fmla="*/ 3478915 h 3682569"/>
              <a:gd name="connsiteX5" fmla="*/ 4656707 w 7259964"/>
              <a:gd name="connsiteY5" fmla="*/ 3632530 h 3682569"/>
              <a:gd name="connsiteX6" fmla="*/ 1858436 w 7259964"/>
              <a:gd name="connsiteY6" fmla="*/ 3356995 h 3682569"/>
              <a:gd name="connsiteX7" fmla="*/ 1418310 w 7259964"/>
              <a:gd name="connsiteY7" fmla="*/ 1579336 h 3682569"/>
              <a:gd name="connsiteX8" fmla="*/ 0 w 7259964"/>
              <a:gd name="connsiteY8" fmla="*/ 1041874 h 3682569"/>
              <a:gd name="connsiteX0" fmla="*/ 0 w 7277428"/>
              <a:gd name="connsiteY0" fmla="*/ 1041874 h 3682569"/>
              <a:gd name="connsiteX1" fmla="*/ 1728410 w 7277428"/>
              <a:gd name="connsiteY1" fmla="*/ 1032600 h 3682569"/>
              <a:gd name="connsiteX2" fmla="*/ 4532723 w 7277428"/>
              <a:gd name="connsiteY2" fmla="*/ 8438 h 3682569"/>
              <a:gd name="connsiteX3" fmla="*/ 7014229 w 7277428"/>
              <a:gd name="connsiteY3" fmla="*/ 1537914 h 3682569"/>
              <a:gd name="connsiteX4" fmla="*/ 7192435 w 7277428"/>
              <a:gd name="connsiteY4" fmla="*/ 2594995 h 3682569"/>
              <a:gd name="connsiteX5" fmla="*/ 6902876 w 7277428"/>
              <a:gd name="connsiteY5" fmla="*/ 3478915 h 3682569"/>
              <a:gd name="connsiteX6" fmla="*/ 4656707 w 7277428"/>
              <a:gd name="connsiteY6" fmla="*/ 3632530 h 3682569"/>
              <a:gd name="connsiteX7" fmla="*/ 1858436 w 7277428"/>
              <a:gd name="connsiteY7" fmla="*/ 3356995 h 3682569"/>
              <a:gd name="connsiteX8" fmla="*/ 1418310 w 7277428"/>
              <a:gd name="connsiteY8" fmla="*/ 1579336 h 3682569"/>
              <a:gd name="connsiteX9" fmla="*/ 0 w 7277428"/>
              <a:gd name="connsiteY9" fmla="*/ 1041874 h 3682569"/>
              <a:gd name="connsiteX0" fmla="*/ 0 w 7206406"/>
              <a:gd name="connsiteY0" fmla="*/ 1037876 h 3678571"/>
              <a:gd name="connsiteX1" fmla="*/ 1728410 w 7206406"/>
              <a:gd name="connsiteY1" fmla="*/ 1028602 h 3678571"/>
              <a:gd name="connsiteX2" fmla="*/ 4532723 w 7206406"/>
              <a:gd name="connsiteY2" fmla="*/ 4440 h 3678571"/>
              <a:gd name="connsiteX3" fmla="*/ 6739909 w 7206406"/>
              <a:gd name="connsiteY3" fmla="*/ 1381516 h 3678571"/>
              <a:gd name="connsiteX4" fmla="*/ 7192435 w 7206406"/>
              <a:gd name="connsiteY4" fmla="*/ 2590997 h 3678571"/>
              <a:gd name="connsiteX5" fmla="*/ 6902876 w 7206406"/>
              <a:gd name="connsiteY5" fmla="*/ 3474917 h 3678571"/>
              <a:gd name="connsiteX6" fmla="*/ 4656707 w 7206406"/>
              <a:gd name="connsiteY6" fmla="*/ 3628532 h 3678571"/>
              <a:gd name="connsiteX7" fmla="*/ 1858436 w 7206406"/>
              <a:gd name="connsiteY7" fmla="*/ 3352997 h 3678571"/>
              <a:gd name="connsiteX8" fmla="*/ 1418310 w 7206406"/>
              <a:gd name="connsiteY8" fmla="*/ 1575338 h 3678571"/>
              <a:gd name="connsiteX9" fmla="*/ 0 w 7206406"/>
              <a:gd name="connsiteY9" fmla="*/ 1037876 h 3678571"/>
              <a:gd name="connsiteX0" fmla="*/ 0 w 7513303"/>
              <a:gd name="connsiteY0" fmla="*/ 1037876 h 3678571"/>
              <a:gd name="connsiteX1" fmla="*/ 1728410 w 7513303"/>
              <a:gd name="connsiteY1" fmla="*/ 1028602 h 3678571"/>
              <a:gd name="connsiteX2" fmla="*/ 4532723 w 7513303"/>
              <a:gd name="connsiteY2" fmla="*/ 4440 h 3678571"/>
              <a:gd name="connsiteX3" fmla="*/ 6739909 w 7513303"/>
              <a:gd name="connsiteY3" fmla="*/ 1381516 h 3678571"/>
              <a:gd name="connsiteX4" fmla="*/ 7512475 w 7513303"/>
              <a:gd name="connsiteY4" fmla="*/ 2499557 h 3678571"/>
              <a:gd name="connsiteX5" fmla="*/ 6902876 w 7513303"/>
              <a:gd name="connsiteY5" fmla="*/ 3474917 h 3678571"/>
              <a:gd name="connsiteX6" fmla="*/ 4656707 w 7513303"/>
              <a:gd name="connsiteY6" fmla="*/ 3628532 h 3678571"/>
              <a:gd name="connsiteX7" fmla="*/ 1858436 w 7513303"/>
              <a:gd name="connsiteY7" fmla="*/ 3352997 h 3678571"/>
              <a:gd name="connsiteX8" fmla="*/ 1418310 w 7513303"/>
              <a:gd name="connsiteY8" fmla="*/ 1575338 h 3678571"/>
              <a:gd name="connsiteX9" fmla="*/ 0 w 7513303"/>
              <a:gd name="connsiteY9" fmla="*/ 1037876 h 3678571"/>
              <a:gd name="connsiteX0" fmla="*/ 0 w 7109351"/>
              <a:gd name="connsiteY0" fmla="*/ 1037876 h 3678571"/>
              <a:gd name="connsiteX1" fmla="*/ 1728410 w 7109351"/>
              <a:gd name="connsiteY1" fmla="*/ 1028602 h 3678571"/>
              <a:gd name="connsiteX2" fmla="*/ 4532723 w 7109351"/>
              <a:gd name="connsiteY2" fmla="*/ 4440 h 3678571"/>
              <a:gd name="connsiteX3" fmla="*/ 6739909 w 7109351"/>
              <a:gd name="connsiteY3" fmla="*/ 1381516 h 3678571"/>
              <a:gd name="connsiteX4" fmla="*/ 6902876 w 7109351"/>
              <a:gd name="connsiteY4" fmla="*/ 3474917 h 3678571"/>
              <a:gd name="connsiteX5" fmla="*/ 4656707 w 7109351"/>
              <a:gd name="connsiteY5" fmla="*/ 3628532 h 3678571"/>
              <a:gd name="connsiteX6" fmla="*/ 1858436 w 7109351"/>
              <a:gd name="connsiteY6" fmla="*/ 3352997 h 3678571"/>
              <a:gd name="connsiteX7" fmla="*/ 1418310 w 7109351"/>
              <a:gd name="connsiteY7" fmla="*/ 1575338 h 3678571"/>
              <a:gd name="connsiteX8" fmla="*/ 0 w 7109351"/>
              <a:gd name="connsiteY8" fmla="*/ 1037876 h 3678571"/>
              <a:gd name="connsiteX0" fmla="*/ 0 w 7285819"/>
              <a:gd name="connsiteY0" fmla="*/ 1286520 h 3927215"/>
              <a:gd name="connsiteX1" fmla="*/ 1728410 w 7285819"/>
              <a:gd name="connsiteY1" fmla="*/ 1277246 h 3927215"/>
              <a:gd name="connsiteX2" fmla="*/ 4532723 w 7285819"/>
              <a:gd name="connsiteY2" fmla="*/ 253084 h 3927215"/>
              <a:gd name="connsiteX3" fmla="*/ 7075189 w 7285819"/>
              <a:gd name="connsiteY3" fmla="*/ 319520 h 3927215"/>
              <a:gd name="connsiteX4" fmla="*/ 6902876 w 7285819"/>
              <a:gd name="connsiteY4" fmla="*/ 3723561 h 3927215"/>
              <a:gd name="connsiteX5" fmla="*/ 4656707 w 7285819"/>
              <a:gd name="connsiteY5" fmla="*/ 3877176 h 3927215"/>
              <a:gd name="connsiteX6" fmla="*/ 1858436 w 7285819"/>
              <a:gd name="connsiteY6" fmla="*/ 3601641 h 3927215"/>
              <a:gd name="connsiteX7" fmla="*/ 1418310 w 7285819"/>
              <a:gd name="connsiteY7" fmla="*/ 1823982 h 3927215"/>
              <a:gd name="connsiteX8" fmla="*/ 0 w 7285819"/>
              <a:gd name="connsiteY8" fmla="*/ 1286520 h 3927215"/>
              <a:gd name="connsiteX0" fmla="*/ 0 w 7285819"/>
              <a:gd name="connsiteY0" fmla="*/ 1303052 h 3943747"/>
              <a:gd name="connsiteX1" fmla="*/ 1804610 w 7285819"/>
              <a:gd name="connsiteY1" fmla="*/ 1613818 h 3943747"/>
              <a:gd name="connsiteX2" fmla="*/ 4532723 w 7285819"/>
              <a:gd name="connsiteY2" fmla="*/ 269616 h 3943747"/>
              <a:gd name="connsiteX3" fmla="*/ 7075189 w 7285819"/>
              <a:gd name="connsiteY3" fmla="*/ 336052 h 3943747"/>
              <a:gd name="connsiteX4" fmla="*/ 6902876 w 7285819"/>
              <a:gd name="connsiteY4" fmla="*/ 3740093 h 3943747"/>
              <a:gd name="connsiteX5" fmla="*/ 4656707 w 7285819"/>
              <a:gd name="connsiteY5" fmla="*/ 3893708 h 3943747"/>
              <a:gd name="connsiteX6" fmla="*/ 1858436 w 7285819"/>
              <a:gd name="connsiteY6" fmla="*/ 3618173 h 3943747"/>
              <a:gd name="connsiteX7" fmla="*/ 1418310 w 7285819"/>
              <a:gd name="connsiteY7" fmla="*/ 1840514 h 3943747"/>
              <a:gd name="connsiteX8" fmla="*/ 0 w 7285819"/>
              <a:gd name="connsiteY8" fmla="*/ 1303052 h 3943747"/>
              <a:gd name="connsiteX0" fmla="*/ 0 w 7285819"/>
              <a:gd name="connsiteY0" fmla="*/ 1241468 h 3882163"/>
              <a:gd name="connsiteX1" fmla="*/ 1804610 w 7285819"/>
              <a:gd name="connsiteY1" fmla="*/ 1552234 h 3882163"/>
              <a:gd name="connsiteX2" fmla="*/ 2147995 w 7285819"/>
              <a:gd name="connsiteY2" fmla="*/ 249509 h 3882163"/>
              <a:gd name="connsiteX3" fmla="*/ 4532723 w 7285819"/>
              <a:gd name="connsiteY3" fmla="*/ 208032 h 3882163"/>
              <a:gd name="connsiteX4" fmla="*/ 7075189 w 7285819"/>
              <a:gd name="connsiteY4" fmla="*/ 274468 h 3882163"/>
              <a:gd name="connsiteX5" fmla="*/ 6902876 w 7285819"/>
              <a:gd name="connsiteY5" fmla="*/ 3678509 h 3882163"/>
              <a:gd name="connsiteX6" fmla="*/ 4656707 w 7285819"/>
              <a:gd name="connsiteY6" fmla="*/ 3832124 h 3882163"/>
              <a:gd name="connsiteX7" fmla="*/ 1858436 w 7285819"/>
              <a:gd name="connsiteY7" fmla="*/ 3556589 h 3882163"/>
              <a:gd name="connsiteX8" fmla="*/ 1418310 w 7285819"/>
              <a:gd name="connsiteY8" fmla="*/ 1778930 h 3882163"/>
              <a:gd name="connsiteX9" fmla="*/ 0 w 7285819"/>
              <a:gd name="connsiteY9" fmla="*/ 1241468 h 3882163"/>
              <a:gd name="connsiteX0" fmla="*/ 0 w 7285819"/>
              <a:gd name="connsiteY0" fmla="*/ 1241468 h 3882163"/>
              <a:gd name="connsiteX1" fmla="*/ 1225490 w 7285819"/>
              <a:gd name="connsiteY1" fmla="*/ 1399834 h 3882163"/>
              <a:gd name="connsiteX2" fmla="*/ 2147995 w 7285819"/>
              <a:gd name="connsiteY2" fmla="*/ 249509 h 3882163"/>
              <a:gd name="connsiteX3" fmla="*/ 4532723 w 7285819"/>
              <a:gd name="connsiteY3" fmla="*/ 208032 h 3882163"/>
              <a:gd name="connsiteX4" fmla="*/ 7075189 w 7285819"/>
              <a:gd name="connsiteY4" fmla="*/ 274468 h 3882163"/>
              <a:gd name="connsiteX5" fmla="*/ 6902876 w 7285819"/>
              <a:gd name="connsiteY5" fmla="*/ 3678509 h 3882163"/>
              <a:gd name="connsiteX6" fmla="*/ 4656707 w 7285819"/>
              <a:gd name="connsiteY6" fmla="*/ 3832124 h 3882163"/>
              <a:gd name="connsiteX7" fmla="*/ 1858436 w 7285819"/>
              <a:gd name="connsiteY7" fmla="*/ 3556589 h 3882163"/>
              <a:gd name="connsiteX8" fmla="*/ 1418310 w 7285819"/>
              <a:gd name="connsiteY8" fmla="*/ 1778930 h 3882163"/>
              <a:gd name="connsiteX9" fmla="*/ 0 w 7285819"/>
              <a:gd name="connsiteY9" fmla="*/ 1241468 h 3882163"/>
              <a:gd name="connsiteX0" fmla="*/ 0 w 7285819"/>
              <a:gd name="connsiteY0" fmla="*/ 1242099 h 3882794"/>
              <a:gd name="connsiteX1" fmla="*/ 1225490 w 7285819"/>
              <a:gd name="connsiteY1" fmla="*/ 1400465 h 3882794"/>
              <a:gd name="connsiteX2" fmla="*/ 1584115 w 7285819"/>
              <a:gd name="connsiteY2" fmla="*/ 265380 h 3882794"/>
              <a:gd name="connsiteX3" fmla="*/ 4532723 w 7285819"/>
              <a:gd name="connsiteY3" fmla="*/ 208663 h 3882794"/>
              <a:gd name="connsiteX4" fmla="*/ 7075189 w 7285819"/>
              <a:gd name="connsiteY4" fmla="*/ 275099 h 3882794"/>
              <a:gd name="connsiteX5" fmla="*/ 6902876 w 7285819"/>
              <a:gd name="connsiteY5" fmla="*/ 3679140 h 3882794"/>
              <a:gd name="connsiteX6" fmla="*/ 4656707 w 7285819"/>
              <a:gd name="connsiteY6" fmla="*/ 3832755 h 3882794"/>
              <a:gd name="connsiteX7" fmla="*/ 1858436 w 7285819"/>
              <a:gd name="connsiteY7" fmla="*/ 3557220 h 3882794"/>
              <a:gd name="connsiteX8" fmla="*/ 1418310 w 7285819"/>
              <a:gd name="connsiteY8" fmla="*/ 1779561 h 3882794"/>
              <a:gd name="connsiteX9" fmla="*/ 0 w 7285819"/>
              <a:gd name="connsiteY9" fmla="*/ 1242099 h 3882794"/>
              <a:gd name="connsiteX0" fmla="*/ 0 w 7285819"/>
              <a:gd name="connsiteY0" fmla="*/ 1242099 h 3882794"/>
              <a:gd name="connsiteX1" fmla="*/ 1073090 w 7285819"/>
              <a:gd name="connsiteY1" fmla="*/ 1293785 h 3882794"/>
              <a:gd name="connsiteX2" fmla="*/ 1584115 w 7285819"/>
              <a:gd name="connsiteY2" fmla="*/ 265380 h 3882794"/>
              <a:gd name="connsiteX3" fmla="*/ 4532723 w 7285819"/>
              <a:gd name="connsiteY3" fmla="*/ 208663 h 3882794"/>
              <a:gd name="connsiteX4" fmla="*/ 7075189 w 7285819"/>
              <a:gd name="connsiteY4" fmla="*/ 275099 h 3882794"/>
              <a:gd name="connsiteX5" fmla="*/ 6902876 w 7285819"/>
              <a:gd name="connsiteY5" fmla="*/ 3679140 h 3882794"/>
              <a:gd name="connsiteX6" fmla="*/ 4656707 w 7285819"/>
              <a:gd name="connsiteY6" fmla="*/ 3832755 h 3882794"/>
              <a:gd name="connsiteX7" fmla="*/ 1858436 w 7285819"/>
              <a:gd name="connsiteY7" fmla="*/ 3557220 h 3882794"/>
              <a:gd name="connsiteX8" fmla="*/ 1418310 w 7285819"/>
              <a:gd name="connsiteY8" fmla="*/ 1779561 h 3882794"/>
              <a:gd name="connsiteX9" fmla="*/ 0 w 7285819"/>
              <a:gd name="connsiteY9" fmla="*/ 1242099 h 3882794"/>
              <a:gd name="connsiteX0" fmla="*/ 0 w 7285819"/>
              <a:gd name="connsiteY0" fmla="*/ 1240838 h 3881533"/>
              <a:gd name="connsiteX1" fmla="*/ 1073090 w 7285819"/>
              <a:gd name="connsiteY1" fmla="*/ 1292524 h 3881533"/>
              <a:gd name="connsiteX2" fmla="*/ 1660315 w 7285819"/>
              <a:gd name="connsiteY2" fmla="*/ 233639 h 3881533"/>
              <a:gd name="connsiteX3" fmla="*/ 4532723 w 7285819"/>
              <a:gd name="connsiteY3" fmla="*/ 207402 h 3881533"/>
              <a:gd name="connsiteX4" fmla="*/ 7075189 w 7285819"/>
              <a:gd name="connsiteY4" fmla="*/ 273838 h 3881533"/>
              <a:gd name="connsiteX5" fmla="*/ 6902876 w 7285819"/>
              <a:gd name="connsiteY5" fmla="*/ 3677879 h 3881533"/>
              <a:gd name="connsiteX6" fmla="*/ 4656707 w 7285819"/>
              <a:gd name="connsiteY6" fmla="*/ 3831494 h 3881533"/>
              <a:gd name="connsiteX7" fmla="*/ 1858436 w 7285819"/>
              <a:gd name="connsiteY7" fmla="*/ 3555959 h 3881533"/>
              <a:gd name="connsiteX8" fmla="*/ 1418310 w 7285819"/>
              <a:gd name="connsiteY8" fmla="*/ 1778300 h 3881533"/>
              <a:gd name="connsiteX9" fmla="*/ 0 w 7285819"/>
              <a:gd name="connsiteY9" fmla="*/ 1240838 h 3881533"/>
              <a:gd name="connsiteX0" fmla="*/ 0 w 7284704"/>
              <a:gd name="connsiteY0" fmla="*/ 1304598 h 3945293"/>
              <a:gd name="connsiteX1" fmla="*/ 1073090 w 7284704"/>
              <a:gd name="connsiteY1" fmla="*/ 1356284 h 3945293"/>
              <a:gd name="connsiteX2" fmla="*/ 1660315 w 7284704"/>
              <a:gd name="connsiteY2" fmla="*/ 297399 h 3945293"/>
              <a:gd name="connsiteX3" fmla="*/ 4547963 w 7284704"/>
              <a:gd name="connsiteY3" fmla="*/ 118762 h 3945293"/>
              <a:gd name="connsiteX4" fmla="*/ 7075189 w 7284704"/>
              <a:gd name="connsiteY4" fmla="*/ 337598 h 3945293"/>
              <a:gd name="connsiteX5" fmla="*/ 6902876 w 7284704"/>
              <a:gd name="connsiteY5" fmla="*/ 3741639 h 3945293"/>
              <a:gd name="connsiteX6" fmla="*/ 4656707 w 7284704"/>
              <a:gd name="connsiteY6" fmla="*/ 3895254 h 3945293"/>
              <a:gd name="connsiteX7" fmla="*/ 1858436 w 7284704"/>
              <a:gd name="connsiteY7" fmla="*/ 3619719 h 3945293"/>
              <a:gd name="connsiteX8" fmla="*/ 1418310 w 7284704"/>
              <a:gd name="connsiteY8" fmla="*/ 1842060 h 3945293"/>
              <a:gd name="connsiteX9" fmla="*/ 0 w 7284704"/>
              <a:gd name="connsiteY9" fmla="*/ 1304598 h 3945293"/>
              <a:gd name="connsiteX0" fmla="*/ 0 w 7284704"/>
              <a:gd name="connsiteY0" fmla="*/ 1357137 h 3997832"/>
              <a:gd name="connsiteX1" fmla="*/ 1073090 w 7284704"/>
              <a:gd name="connsiteY1" fmla="*/ 1408823 h 3997832"/>
              <a:gd name="connsiteX2" fmla="*/ 1584115 w 7284704"/>
              <a:gd name="connsiteY2" fmla="*/ 90858 h 3997832"/>
              <a:gd name="connsiteX3" fmla="*/ 4547963 w 7284704"/>
              <a:gd name="connsiteY3" fmla="*/ 171301 h 3997832"/>
              <a:gd name="connsiteX4" fmla="*/ 7075189 w 7284704"/>
              <a:gd name="connsiteY4" fmla="*/ 390137 h 3997832"/>
              <a:gd name="connsiteX5" fmla="*/ 6902876 w 7284704"/>
              <a:gd name="connsiteY5" fmla="*/ 3794178 h 3997832"/>
              <a:gd name="connsiteX6" fmla="*/ 4656707 w 7284704"/>
              <a:gd name="connsiteY6" fmla="*/ 3947793 h 3997832"/>
              <a:gd name="connsiteX7" fmla="*/ 1858436 w 7284704"/>
              <a:gd name="connsiteY7" fmla="*/ 3672258 h 3997832"/>
              <a:gd name="connsiteX8" fmla="*/ 1418310 w 7284704"/>
              <a:gd name="connsiteY8" fmla="*/ 1894599 h 3997832"/>
              <a:gd name="connsiteX9" fmla="*/ 0 w 7284704"/>
              <a:gd name="connsiteY9" fmla="*/ 1357137 h 3997832"/>
              <a:gd name="connsiteX0" fmla="*/ 0 w 7284704"/>
              <a:gd name="connsiteY0" fmla="*/ 1297320 h 3938015"/>
              <a:gd name="connsiteX1" fmla="*/ 1073090 w 7284704"/>
              <a:gd name="connsiteY1" fmla="*/ 1349006 h 3938015"/>
              <a:gd name="connsiteX2" fmla="*/ 1568875 w 7284704"/>
              <a:gd name="connsiteY2" fmla="*/ 152961 h 3938015"/>
              <a:gd name="connsiteX3" fmla="*/ 4547963 w 7284704"/>
              <a:gd name="connsiteY3" fmla="*/ 111484 h 3938015"/>
              <a:gd name="connsiteX4" fmla="*/ 7075189 w 7284704"/>
              <a:gd name="connsiteY4" fmla="*/ 330320 h 3938015"/>
              <a:gd name="connsiteX5" fmla="*/ 6902876 w 7284704"/>
              <a:gd name="connsiteY5" fmla="*/ 3734361 h 3938015"/>
              <a:gd name="connsiteX6" fmla="*/ 4656707 w 7284704"/>
              <a:gd name="connsiteY6" fmla="*/ 3887976 h 3938015"/>
              <a:gd name="connsiteX7" fmla="*/ 1858436 w 7284704"/>
              <a:gd name="connsiteY7" fmla="*/ 3612441 h 3938015"/>
              <a:gd name="connsiteX8" fmla="*/ 1418310 w 7284704"/>
              <a:gd name="connsiteY8" fmla="*/ 1834782 h 3938015"/>
              <a:gd name="connsiteX9" fmla="*/ 0 w 7284704"/>
              <a:gd name="connsiteY9" fmla="*/ 1297320 h 3938015"/>
              <a:gd name="connsiteX0" fmla="*/ 0 w 7282476"/>
              <a:gd name="connsiteY0" fmla="*/ 1369420 h 4010115"/>
              <a:gd name="connsiteX1" fmla="*/ 1073090 w 7282476"/>
              <a:gd name="connsiteY1" fmla="*/ 1421106 h 4010115"/>
              <a:gd name="connsiteX2" fmla="*/ 1568875 w 7282476"/>
              <a:gd name="connsiteY2" fmla="*/ 225061 h 4010115"/>
              <a:gd name="connsiteX3" fmla="*/ 4578443 w 7282476"/>
              <a:gd name="connsiteY3" fmla="*/ 46424 h 4010115"/>
              <a:gd name="connsiteX4" fmla="*/ 7075189 w 7282476"/>
              <a:gd name="connsiteY4" fmla="*/ 402420 h 4010115"/>
              <a:gd name="connsiteX5" fmla="*/ 6902876 w 7282476"/>
              <a:gd name="connsiteY5" fmla="*/ 3806461 h 4010115"/>
              <a:gd name="connsiteX6" fmla="*/ 4656707 w 7282476"/>
              <a:gd name="connsiteY6" fmla="*/ 3960076 h 4010115"/>
              <a:gd name="connsiteX7" fmla="*/ 1858436 w 7282476"/>
              <a:gd name="connsiteY7" fmla="*/ 3684541 h 4010115"/>
              <a:gd name="connsiteX8" fmla="*/ 1418310 w 7282476"/>
              <a:gd name="connsiteY8" fmla="*/ 1906882 h 4010115"/>
              <a:gd name="connsiteX9" fmla="*/ 0 w 7282476"/>
              <a:gd name="connsiteY9" fmla="*/ 1369420 h 4010115"/>
              <a:gd name="connsiteX0" fmla="*/ 0 w 7282476"/>
              <a:gd name="connsiteY0" fmla="*/ 1381508 h 4022203"/>
              <a:gd name="connsiteX1" fmla="*/ 1073090 w 7282476"/>
              <a:gd name="connsiteY1" fmla="*/ 1433194 h 4022203"/>
              <a:gd name="connsiteX2" fmla="*/ 1568875 w 7282476"/>
              <a:gd name="connsiteY2" fmla="*/ 237149 h 4022203"/>
              <a:gd name="connsiteX3" fmla="*/ 4578443 w 7282476"/>
              <a:gd name="connsiteY3" fmla="*/ 58512 h 4022203"/>
              <a:gd name="connsiteX4" fmla="*/ 7075189 w 7282476"/>
              <a:gd name="connsiteY4" fmla="*/ 414508 h 4022203"/>
              <a:gd name="connsiteX5" fmla="*/ 6902876 w 7282476"/>
              <a:gd name="connsiteY5" fmla="*/ 3818549 h 4022203"/>
              <a:gd name="connsiteX6" fmla="*/ 4656707 w 7282476"/>
              <a:gd name="connsiteY6" fmla="*/ 3972164 h 4022203"/>
              <a:gd name="connsiteX7" fmla="*/ 1858436 w 7282476"/>
              <a:gd name="connsiteY7" fmla="*/ 3696629 h 4022203"/>
              <a:gd name="connsiteX8" fmla="*/ 1418310 w 7282476"/>
              <a:gd name="connsiteY8" fmla="*/ 1918970 h 4022203"/>
              <a:gd name="connsiteX9" fmla="*/ 0 w 7282476"/>
              <a:gd name="connsiteY9" fmla="*/ 1381508 h 4022203"/>
              <a:gd name="connsiteX0" fmla="*/ 0 w 7283590"/>
              <a:gd name="connsiteY0" fmla="*/ 1421036 h 4061731"/>
              <a:gd name="connsiteX1" fmla="*/ 1073090 w 7283590"/>
              <a:gd name="connsiteY1" fmla="*/ 1472722 h 4061731"/>
              <a:gd name="connsiteX2" fmla="*/ 1568875 w 7283590"/>
              <a:gd name="connsiteY2" fmla="*/ 276677 h 4061731"/>
              <a:gd name="connsiteX3" fmla="*/ 4563203 w 7283590"/>
              <a:gd name="connsiteY3" fmla="*/ 37080 h 4061731"/>
              <a:gd name="connsiteX4" fmla="*/ 7075189 w 7283590"/>
              <a:gd name="connsiteY4" fmla="*/ 454036 h 4061731"/>
              <a:gd name="connsiteX5" fmla="*/ 6902876 w 7283590"/>
              <a:gd name="connsiteY5" fmla="*/ 3858077 h 4061731"/>
              <a:gd name="connsiteX6" fmla="*/ 4656707 w 7283590"/>
              <a:gd name="connsiteY6" fmla="*/ 4011692 h 4061731"/>
              <a:gd name="connsiteX7" fmla="*/ 1858436 w 7283590"/>
              <a:gd name="connsiteY7" fmla="*/ 3736157 h 4061731"/>
              <a:gd name="connsiteX8" fmla="*/ 1418310 w 7283590"/>
              <a:gd name="connsiteY8" fmla="*/ 1958498 h 4061731"/>
              <a:gd name="connsiteX9" fmla="*/ 0 w 7283590"/>
              <a:gd name="connsiteY9" fmla="*/ 1421036 h 406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3590" h="4061731">
                <a:moveTo>
                  <a:pt x="0" y="1421036"/>
                </a:moveTo>
                <a:lnTo>
                  <a:pt x="1073090" y="1472722"/>
                </a:lnTo>
                <a:cubicBezTo>
                  <a:pt x="1817169" y="1302315"/>
                  <a:pt x="1114190" y="500711"/>
                  <a:pt x="1568875" y="276677"/>
                </a:cubicBezTo>
                <a:cubicBezTo>
                  <a:pt x="2023560" y="52643"/>
                  <a:pt x="3645008" y="37957"/>
                  <a:pt x="4563203" y="37080"/>
                </a:cubicBezTo>
                <a:cubicBezTo>
                  <a:pt x="5526642" y="36160"/>
                  <a:pt x="6685244" y="-182797"/>
                  <a:pt x="7075189" y="454036"/>
                </a:cubicBezTo>
                <a:cubicBezTo>
                  <a:pt x="7465134" y="1090869"/>
                  <a:pt x="7250076" y="3483574"/>
                  <a:pt x="6902876" y="3858077"/>
                </a:cubicBezTo>
                <a:cubicBezTo>
                  <a:pt x="6555676" y="4232580"/>
                  <a:pt x="5362827" y="3910092"/>
                  <a:pt x="4656707" y="4011692"/>
                </a:cubicBezTo>
                <a:cubicBezTo>
                  <a:pt x="3950587" y="4113292"/>
                  <a:pt x="2398169" y="4078356"/>
                  <a:pt x="1858436" y="3736157"/>
                </a:cubicBezTo>
                <a:cubicBezTo>
                  <a:pt x="1318703" y="3393958"/>
                  <a:pt x="1794089" y="2263071"/>
                  <a:pt x="1418310" y="1958498"/>
                </a:cubicBezTo>
                <a:lnTo>
                  <a:pt x="0" y="1421036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35"/>
            <a:ext cx="9143999" cy="665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5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922</TotalTime>
  <Words>443</Words>
  <Application>Microsoft Office PowerPoint</Application>
  <PresentationFormat>Экран (4:3)</PresentationFormat>
  <Paragraphs>68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САБ ИРБИС – инструмент поддержки вуза при прохождении аккредитационной экспертизы</vt:lpstr>
      <vt:lpstr>Приказ Минобрнауки  России  от 9 ноября 2016 г. N 1385 </vt:lpstr>
      <vt:lpstr>Пример описи</vt:lpstr>
      <vt:lpstr>Вывод выходной формы  из АРМа Книгообеспеченность</vt:lpstr>
      <vt:lpstr>Справка об обеспечении образовательного процесса учебной и учебно-методической литературой  (в том числе электронными ресурсами используемых ЭБС) </vt:lpstr>
      <vt:lpstr>Опись документов и материалов, представленных для проведения аккредитационной экспертизы (П.17)</vt:lpstr>
      <vt:lpstr>Опись документов и материалов, представленных для проведения аккредитационной экспертизы  (П. 18 – Справка о материально-техническом обеспечении)</vt:lpstr>
      <vt:lpstr>Поисковый запрос «Заимствования из ЭБС»</vt:lpstr>
      <vt:lpstr>Презентация PowerPoint</vt:lpstr>
      <vt:lpstr>Презентация PowerPoint</vt:lpstr>
      <vt:lpstr>Страницы пособия, заинтересовавшие экспертов</vt:lpstr>
      <vt:lpstr>Презентация PowerPoint</vt:lpstr>
      <vt:lpstr>Важен действующий  переход по прямой ссылке</vt:lpstr>
      <vt:lpstr>Выходные форматы  с сайта библиотеки</vt:lpstr>
      <vt:lpstr>Результат использования  выходной формы </vt:lpstr>
      <vt:lpstr>Поле для  учета зарегистрированных в ЭБС</vt:lpstr>
      <vt:lpstr>Выходная форма учета зарегистрированных в ЭБС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Евдокимова Елена Александровна</dc:creator>
  <cp:lastModifiedBy>Евдокимова Елена Александровна</cp:lastModifiedBy>
  <cp:revision>34</cp:revision>
  <cp:lastPrinted>2017-12-12T07:45:08Z</cp:lastPrinted>
  <dcterms:created xsi:type="dcterms:W3CDTF">2017-12-08T06:44:45Z</dcterms:created>
  <dcterms:modified xsi:type="dcterms:W3CDTF">2017-12-12T09:53:29Z</dcterms:modified>
</cp:coreProperties>
</file>