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8" r:id="rId3"/>
    <p:sldId id="259" r:id="rId4"/>
    <p:sldId id="265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7194" autoAdjust="0"/>
  </p:normalViewPr>
  <p:slideViewPr>
    <p:cSldViewPr>
      <p:cViewPr varScale="1">
        <p:scale>
          <a:sx n="80" d="100"/>
          <a:sy n="80" d="100"/>
        </p:scale>
        <p:origin x="-16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422BA-9243-484A-A92B-6BDF4CCE4EC6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B1571-B178-470B-BBCA-CDCFEFD0E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9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</a:t>
            </a:r>
            <a:r>
              <a:rPr lang="ru-RU" baseline="0" dirty="0" smtClean="0"/>
              <a:t> 2014 году на основе модуля веб-ирбис был создан сайт нашей библиотеки. Характерной особенностью сайта стала его полная интеграция в САБ ИРБИС. Другими словами весь функционал сайта хранится и обрабатывается различными БД </a:t>
            </a:r>
            <a:r>
              <a:rPr lang="ru-RU" baseline="0" dirty="0" err="1" smtClean="0"/>
              <a:t>ИРБИСа</a:t>
            </a:r>
            <a:r>
              <a:rPr lang="ru-RU" baseline="0" dirty="0" smtClean="0"/>
              <a:t>, поэтому для работы с сайтом, поддержке его актуального состояния необходим только ИРБИС, а значит сотрудникам библиотеки нет необходимости осваивать дополнительные программы. </a:t>
            </a:r>
            <a:r>
              <a:rPr lang="ru-RU" dirty="0" smtClean="0"/>
              <a:t>Конечно,</a:t>
            </a:r>
            <a:r>
              <a:rPr lang="ru-RU" baseline="0" dirty="0" smtClean="0"/>
              <a:t> большинство разделов сайта в том или ином виде существуют на сайтах почти всех библиотек. Хотелось бы познакомить с сервисом, аналога которого мы не встречали, но востребованность в котором в нашей библиотеке велика. Основу фонда нашей, как и любой учебной, библиотеки составляют так называемые многоэкземплярные издания. Поэтому самая частая проблемная ситуация, которая возникает при возврате, это  когда </a:t>
            </a:r>
            <a:r>
              <a:rPr lang="ru-RU" baseline="0" dirty="0" err="1" smtClean="0"/>
              <a:t>одногруппники</a:t>
            </a:r>
            <a:r>
              <a:rPr lang="ru-RU" baseline="0" dirty="0" smtClean="0"/>
              <a:t> или соседи по общежитию путают книги, и, как следствие, сдают не свои.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1571-B178-470B-BBCA-CDCFEFD0E9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4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Первоначально, с</a:t>
            </a:r>
            <a:r>
              <a:rPr lang="ru-RU" baseline="0" dirty="0" smtClean="0"/>
              <a:t> целью облегчить пользователям учет тех книг, что они взяли в личном кабинете был введен сервис «Мой формуляр». Предполагалось, что пользователь, в течении времени будет сам проверять, а те ли библиотечные книги, что он взял хранятся на его книжной полке.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1571-B178-470B-BBCA-CDCFEFD0E9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1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 популярный вопрос студентов «Если не моя, скажите, чья» и привел к идеи создания сервиса «Бюро розыска книг»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1571-B178-470B-BBCA-CDCFEFD0E92D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9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 </a:t>
            </a:r>
            <a:r>
              <a:rPr lang="ru-RU" baseline="0" dirty="0" smtClean="0"/>
              <a:t>сервис работает на стандартном поиске из БД Читатель – выданная литература / штрих код. Кроме того было введено предупреждение об использовании персональных данных, а так же дано разъяснение – где именно могут быть расположены штрих-код и инвентарный номер.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1571-B178-470B-BBCA-CDCFEFD0E9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4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зависимости от результата поиска сервис выдает один из четырех вариантов ответа.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Если книга того, кто проводит поиск.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Если книга чужая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Если книга по каталогу выданной не числится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Если таких данных в каталоге не содержится.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1571-B178-470B-BBCA-CDCFEFD0E9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8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 случае, когда в бюро разыскиваемых книги была найдена чужая книга, в формуляре реального владельца появляется сообщение о том, что некто интересовался его книгой.</a:t>
            </a:r>
          </a:p>
          <a:p>
            <a:r>
              <a:rPr lang="ru-RU" baseline="0" dirty="0" smtClean="0"/>
              <a:t>Кроме того, в непосредственно в системе ИРБИС создана база данных, где регистрируется весь объем работы в данном сервисе. Можно проверить кто искал какие книги (поиск искатель), чьи книги были перепутаны и у кого они сейчас предположительно находятся.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целом хочется думать, что новый сервис не только снизит число</a:t>
            </a:r>
            <a:r>
              <a:rPr lang="ru-RU" baseline="0" dirty="0" smtClean="0"/>
              <a:t> конфликтных ситуаций, но и увеличит сохранность фонда, т.к. в работу с должниками будут включены не только те, кто взял книгу, но и те, у кого она сейчас реально находится.</a:t>
            </a:r>
            <a:endParaRPr lang="ru-RU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1571-B178-470B-BBCA-CDCFEFD0E9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43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1571-B178-470B-BBCA-CDCFEFD0E92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0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7A6-B15F-45A7-8404-2E79A370B6E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01798-33E5-415D-98E6-0B19A5A959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7A6-B15F-45A7-8404-2E79A370B6E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798-33E5-415D-98E6-0B19A5A9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7A6-B15F-45A7-8404-2E79A370B6E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798-33E5-415D-98E6-0B19A5A9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7A6-B15F-45A7-8404-2E79A370B6E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798-33E5-415D-98E6-0B19A5A9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7A6-B15F-45A7-8404-2E79A370B6E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798-33E5-415D-98E6-0B19A5A959F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7A6-B15F-45A7-8404-2E79A370B6E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798-33E5-415D-98E6-0B19A5A959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7A6-B15F-45A7-8404-2E79A370B6E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798-33E5-415D-98E6-0B19A5A959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7A6-B15F-45A7-8404-2E79A370B6E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798-33E5-415D-98E6-0B19A5A9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7A6-B15F-45A7-8404-2E79A370B6E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798-33E5-415D-98E6-0B19A5A9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7A6-B15F-45A7-8404-2E79A370B6E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798-33E5-415D-98E6-0B19A5A9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7A6-B15F-45A7-8404-2E79A370B6E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798-33E5-415D-98E6-0B19A5A95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8677A6-B15F-45A7-8404-2E79A370B6E2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9E01798-33E5-415D-98E6-0B19A5A959F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887961"/>
          </a:xfrm>
        </p:spPr>
        <p:txBody>
          <a:bodyPr/>
          <a:lstStyle/>
          <a:p>
            <a:r>
              <a:rPr lang="ru-RU" dirty="0" smtClean="0"/>
              <a:t>Бюро </a:t>
            </a:r>
            <a:br>
              <a:rPr lang="ru-RU" dirty="0" smtClean="0"/>
            </a:br>
            <a:r>
              <a:rPr lang="ru-RU" dirty="0" smtClean="0"/>
              <a:t>розыска книг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936104"/>
          </a:xfrm>
        </p:spPr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овый сервис </a:t>
            </a:r>
            <a:br>
              <a:rPr lang="ru-RU" dirty="0" smtClean="0"/>
            </a:br>
            <a:r>
              <a:rPr lang="ru-RU" dirty="0" smtClean="0"/>
              <a:t>на сайте </a:t>
            </a:r>
            <a:r>
              <a:rPr lang="ru-RU" dirty="0" err="1" smtClean="0"/>
              <a:t>КрИЖТ</a:t>
            </a:r>
            <a:r>
              <a:rPr lang="ru-RU" dirty="0" smtClean="0"/>
              <a:t> </a:t>
            </a:r>
            <a:r>
              <a:rPr lang="ru-RU" dirty="0" err="1" smtClean="0"/>
              <a:t>ИрГУПС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61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16002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Интерфейс сайта </a:t>
            </a:r>
            <a:br>
              <a:rPr lang="ru-RU" sz="4800" dirty="0" smtClean="0"/>
            </a:br>
            <a:r>
              <a:rPr lang="ru-RU" sz="4800" dirty="0" smtClean="0"/>
              <a:t>библиотеки </a:t>
            </a:r>
            <a:r>
              <a:rPr lang="ru-RU" sz="4800" dirty="0" err="1" smtClean="0"/>
              <a:t>КрИЖТ</a:t>
            </a:r>
            <a:r>
              <a:rPr lang="ru-RU" sz="4800" dirty="0" smtClean="0"/>
              <a:t> </a:t>
            </a:r>
            <a:r>
              <a:rPr lang="ru-RU" sz="4800" dirty="0" err="1" smtClean="0"/>
              <a:t>ИрГУПС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492896"/>
            <a:ext cx="8229600" cy="390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68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Личный кабинет читателя. </a:t>
            </a:r>
            <a:br>
              <a:rPr lang="ru-RU" dirty="0" smtClean="0"/>
            </a:br>
            <a:r>
              <a:rPr lang="ru-RU" dirty="0" smtClean="0"/>
              <a:t>Сервис «Мой формуляр»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821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Интерфейс сайта </a:t>
            </a:r>
            <a:br>
              <a:rPr lang="ru-RU" sz="4800" dirty="0"/>
            </a:br>
            <a:r>
              <a:rPr lang="ru-RU" sz="4800" dirty="0"/>
              <a:t>библиотеки </a:t>
            </a:r>
            <a:r>
              <a:rPr lang="ru-RU" sz="4800" dirty="0" err="1"/>
              <a:t>КрИЖТ</a:t>
            </a:r>
            <a:r>
              <a:rPr lang="ru-RU" sz="4800" dirty="0"/>
              <a:t> </a:t>
            </a:r>
            <a:r>
              <a:rPr lang="ru-RU" sz="4800" dirty="0" err="1"/>
              <a:t>ИрГУПС</a:t>
            </a:r>
            <a:r>
              <a:rPr lang="ru-RU" sz="4800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636912"/>
            <a:ext cx="8229600" cy="390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314392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5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23528"/>
          </a:xfrm>
        </p:spPr>
        <p:txBody>
          <a:bodyPr/>
          <a:lstStyle/>
          <a:p>
            <a:r>
              <a:rPr lang="ru-RU" dirty="0" smtClean="0"/>
              <a:t>Интерфейс сервиса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339752" y="1772816"/>
            <a:ext cx="44446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0416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7963"/>
            <a:ext cx="82296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45" y="332656"/>
            <a:ext cx="8229600" cy="907504"/>
          </a:xfrm>
        </p:spPr>
        <p:txBody>
          <a:bodyPr/>
          <a:lstStyle/>
          <a:p>
            <a:r>
              <a:rPr lang="ru-RU" dirty="0" smtClean="0"/>
              <a:t>Результат поиска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0" y="1573405"/>
            <a:ext cx="4446000" cy="452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73405"/>
            <a:ext cx="44446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23" y="1573405"/>
            <a:ext cx="4446000" cy="452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73404"/>
            <a:ext cx="4446000" cy="452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730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7963"/>
            <a:ext cx="82296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476672"/>
            <a:ext cx="8435280" cy="83549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Скрытые результаты поиска</a:t>
            </a:r>
            <a:endParaRPr lang="ru-RU" sz="4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6" r="1229" b="10137"/>
          <a:stretch/>
        </p:blipFill>
        <p:spPr bwMode="auto">
          <a:xfrm>
            <a:off x="89319" y="1556792"/>
            <a:ext cx="891019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" y="1531429"/>
            <a:ext cx="8992238" cy="506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9322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7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198</TotalTime>
  <Words>445</Words>
  <Application>Microsoft Office PowerPoint</Application>
  <PresentationFormat>Экран (4:3)</PresentationFormat>
  <Paragraphs>29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Бюро  розыска книг</vt:lpstr>
      <vt:lpstr>Интерфейс сайта  библиотеки КрИЖТ ИрГУПС </vt:lpstr>
      <vt:lpstr>Личный кабинет читателя.  Сервис «Мой формуляр»</vt:lpstr>
      <vt:lpstr>Интерфейс сайта  библиотеки КрИЖТ ИрГУПС </vt:lpstr>
      <vt:lpstr>Интерфейс сервиса </vt:lpstr>
      <vt:lpstr>Результат поиска</vt:lpstr>
      <vt:lpstr>Скрытые результаты поиска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Бюро розыска книг</dc:title>
  <dc:creator>МЫ</dc:creator>
  <cp:lastModifiedBy>МЫ</cp:lastModifiedBy>
  <cp:revision>15</cp:revision>
  <dcterms:created xsi:type="dcterms:W3CDTF">2014-11-25T13:03:49Z</dcterms:created>
  <dcterms:modified xsi:type="dcterms:W3CDTF">2014-11-25T16:51:17Z</dcterms:modified>
</cp:coreProperties>
</file>