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82" r:id="rId3"/>
    <p:sldId id="280" r:id="rId4"/>
    <p:sldId id="257" r:id="rId5"/>
    <p:sldId id="279" r:id="rId6"/>
    <p:sldId id="281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58" r:id="rId27"/>
    <p:sldId id="278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FAE3D-D341-4D7B-94B6-D30C99924555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E51CC-4247-416D-A7E5-AE6C5EBDD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E51CC-4247-416D-A7E5-AE6C5EBDD59A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E51CC-4247-416D-A7E5-AE6C5EBDD59A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B671-0626-42EA-AAE7-C8FA19298F6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5B7F-8E3F-42C7-9672-51B83FCDB4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B671-0626-42EA-AAE7-C8FA19298F6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5B7F-8E3F-42C7-9672-51B83FCDB4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B671-0626-42EA-AAE7-C8FA19298F6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5B7F-8E3F-42C7-9672-51B83FCDB4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B671-0626-42EA-AAE7-C8FA19298F6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5B7F-8E3F-42C7-9672-51B83FCDB4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B671-0626-42EA-AAE7-C8FA19298F6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5B7F-8E3F-42C7-9672-51B83FCDB4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B671-0626-42EA-AAE7-C8FA19298F6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5B7F-8E3F-42C7-9672-51B83FCDB4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B671-0626-42EA-AAE7-C8FA19298F6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5B7F-8E3F-42C7-9672-51B83FCDB4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B671-0626-42EA-AAE7-C8FA19298F6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5B7F-8E3F-42C7-9672-51B83FCDB4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B671-0626-42EA-AAE7-C8FA19298F6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5B7F-8E3F-42C7-9672-51B83FCDB4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B671-0626-42EA-AAE7-C8FA19298F6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5B7F-8E3F-42C7-9672-51B83FCDB4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B671-0626-42EA-AAE7-C8FA19298F6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5B7F-8E3F-42C7-9672-51B83FCDB4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AB671-0626-42EA-AAE7-C8FA19298F6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D5B7F-8E3F-42C7-9672-51B83FCDB4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2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ktwice@mail.ru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lib@sibstu.kts.ru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asu@kraslib.ru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asu@kraslib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asu@kraslib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asu@kraslib.ru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asu@kraslib.ru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asu@kraslib.ru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asu@kraslib.ru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asu@kraslib.ru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988424" cy="172819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4000" b="1" i="1" dirty="0" smtClean="0">
                <a:solidFill>
                  <a:srgbClr val="FF0000"/>
                </a:solidFill>
              </a:rPr>
              <a:t>Новые </a:t>
            </a:r>
            <a:r>
              <a:rPr lang="ru-RU" sz="4000" b="1" i="1" dirty="0">
                <a:solidFill>
                  <a:srgbClr val="FF0000"/>
                </a:solidFill>
              </a:rPr>
              <a:t>разработки библиотек Красноярска в </a:t>
            </a:r>
            <a:r>
              <a:rPr lang="ru-RU" sz="4000" b="1" i="1" dirty="0" smtClean="0">
                <a:solidFill>
                  <a:srgbClr val="FF0000"/>
                </a:solidFill>
              </a:rPr>
              <a:t>САБ</a:t>
            </a:r>
            <a:r>
              <a:rPr lang="en-US" sz="4000" b="1" i="1" dirty="0" smtClean="0">
                <a:solidFill>
                  <a:srgbClr val="FF0000"/>
                </a:solidFill>
              </a:rPr>
              <a:t> </a:t>
            </a:r>
            <a:r>
              <a:rPr lang="ru-RU" sz="4000" b="1" i="1" dirty="0" smtClean="0">
                <a:solidFill>
                  <a:srgbClr val="FF0000"/>
                </a:solidFill>
              </a:rPr>
              <a:t>ИРБИС</a:t>
            </a:r>
            <a:br>
              <a:rPr lang="ru-RU" sz="4000" b="1" i="1" dirty="0" smtClean="0">
                <a:solidFill>
                  <a:srgbClr val="FF0000"/>
                </a:solidFill>
              </a:rPr>
            </a:br>
            <a:r>
              <a:rPr lang="ru-RU" sz="3600" b="1" i="1" dirty="0" smtClean="0">
                <a:solidFill>
                  <a:srgbClr val="FF0000"/>
                </a:solidFill>
              </a:rPr>
              <a:t> 2012-2013гг</a:t>
            </a:r>
            <a:r>
              <a:rPr lang="ru-RU" b="1" i="1" dirty="0" smtClean="0">
                <a:solidFill>
                  <a:srgbClr val="FF0000"/>
                </a:solidFill>
              </a:rPr>
              <a:t>.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001888"/>
          </a:xfrm>
        </p:spPr>
        <p:txBody>
          <a:bodyPr/>
          <a:lstStyle/>
          <a:p>
            <a:r>
              <a:rPr lang="ru-RU" b="1" dirty="0" smtClean="0"/>
              <a:t> </a:t>
            </a:r>
            <a:endParaRPr lang="ru-RU" b="1" dirty="0"/>
          </a:p>
        </p:txBody>
      </p:sp>
      <p:pic>
        <p:nvPicPr>
          <p:cNvPr id="1026" name="Picture 2" descr="C:\Documents and Settings\vkazanceva\Рабочий стол\ИРБИС\ИРБИС-клуб 2012\фото Ирбис\e777ad6cb1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420888"/>
            <a:ext cx="8064896" cy="432048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en-US" sz="3600" b="1" dirty="0" err="1" smtClean="0"/>
              <a:t>WebIRBIS</a:t>
            </a:r>
            <a:r>
              <a:rPr lang="ru-RU" sz="3600" b="1" dirty="0" smtClean="0"/>
              <a:t> </a:t>
            </a:r>
            <a:r>
              <a:rPr lang="ru-RU" sz="3600" b="1" dirty="0"/>
              <a:t>64  и  «Книговыдача – 128»: Новый формат отображения фото пользователя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Наименование библиотеки-разработчика:  </a:t>
            </a:r>
            <a:r>
              <a:rPr lang="ru-RU" b="1" dirty="0"/>
              <a:t>БИК СФУ</a:t>
            </a:r>
            <a:endParaRPr lang="ru-RU" dirty="0"/>
          </a:p>
          <a:p>
            <a:r>
              <a:rPr lang="ru-RU" dirty="0"/>
              <a:t>Год </a:t>
            </a:r>
            <a:r>
              <a:rPr lang="ru-RU" dirty="0" smtClean="0"/>
              <a:t>внедрения: </a:t>
            </a:r>
            <a:r>
              <a:rPr lang="ru-RU" dirty="0"/>
              <a:t>2013</a:t>
            </a:r>
          </a:p>
          <a:p>
            <a:r>
              <a:rPr lang="ru-RU" dirty="0" smtClean="0"/>
              <a:t>Консультанты:  </a:t>
            </a:r>
            <a:r>
              <a:rPr lang="ru-RU" dirty="0"/>
              <a:t>Татьяна Васильевна Сергиенко, Батрак Иван Сергеевич</a:t>
            </a:r>
          </a:p>
          <a:p>
            <a:r>
              <a:rPr lang="ru-RU" dirty="0" smtClean="0"/>
              <a:t>Контакты: 8 </a:t>
            </a:r>
            <a:r>
              <a:rPr lang="ru-RU" dirty="0"/>
              <a:t>(391) 2912-861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2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/>
              <a:t>Приложение к САБ ИБИС  «КО2»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Наименование </a:t>
            </a:r>
            <a:r>
              <a:rPr lang="ru-RU" dirty="0" smtClean="0"/>
              <a:t>библиотек-разработчиков:  </a:t>
            </a:r>
            <a:r>
              <a:rPr lang="ru-RU" b="1" dirty="0" smtClean="0"/>
              <a:t> </a:t>
            </a:r>
            <a:r>
              <a:rPr lang="ru-RU" b="1" dirty="0"/>
              <a:t>ИБК Урал. </a:t>
            </a:r>
            <a:r>
              <a:rPr lang="ru-RU" b="1" dirty="0" err="1"/>
              <a:t>гос</a:t>
            </a:r>
            <a:r>
              <a:rPr lang="ru-RU" b="1" dirty="0"/>
              <a:t>. эконом. ун-та (пп.1,2);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    БИК </a:t>
            </a:r>
            <a:r>
              <a:rPr lang="ru-RU" b="1" dirty="0"/>
              <a:t>СФУ (пп.3,4)</a:t>
            </a:r>
            <a:endParaRPr lang="ru-RU" dirty="0"/>
          </a:p>
          <a:p>
            <a:r>
              <a:rPr lang="ru-RU" dirty="0"/>
              <a:t>Год </a:t>
            </a:r>
            <a:r>
              <a:rPr lang="ru-RU" dirty="0" smtClean="0"/>
              <a:t>внедрения: </a:t>
            </a:r>
            <a:r>
              <a:rPr lang="ru-RU" dirty="0"/>
              <a:t>2012</a:t>
            </a:r>
          </a:p>
          <a:p>
            <a:r>
              <a:rPr lang="ru-RU" dirty="0"/>
              <a:t>Консультанты: </a:t>
            </a:r>
            <a:r>
              <a:rPr lang="ru-RU" dirty="0" smtClean="0"/>
              <a:t>Коновалов Константин Алексеевич, </a:t>
            </a:r>
            <a:r>
              <a:rPr lang="ru-RU" dirty="0" err="1" smtClean="0"/>
              <a:t>Булыкина</a:t>
            </a:r>
            <a:r>
              <a:rPr lang="ru-RU" dirty="0" smtClean="0"/>
              <a:t> Ольга Дмитриевна</a:t>
            </a:r>
            <a:endParaRPr lang="ru-RU" dirty="0"/>
          </a:p>
          <a:p>
            <a:r>
              <a:rPr lang="ru-RU" dirty="0"/>
              <a:t>Контакты </a:t>
            </a:r>
            <a:r>
              <a:rPr lang="ru-RU" b="1" u="sng" dirty="0" err="1" smtClean="0">
                <a:hlinkClick r:id="rId2"/>
              </a:rPr>
              <a:t>ktwice@mail.ru</a:t>
            </a:r>
            <a:endParaRPr lang="ru-RU" dirty="0"/>
          </a:p>
        </p:txBody>
      </p:sp>
    </p:spTree>
  </p:cSld>
  <p:clrMapOvr>
    <a:masterClrMapping/>
  </p:clrMapOvr>
  <p:transition>
    <p:wheel spokes="2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600" b="1" dirty="0" smtClean="0"/>
              <a:t>Автоматизированный </a:t>
            </a:r>
            <a:r>
              <a:rPr lang="ru-RU" sz="3600" b="1" dirty="0"/>
              <a:t>учет обслуживания посетителей в ЭЧЗ в АРМ «Каталогизатор»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Наименование </a:t>
            </a:r>
            <a:r>
              <a:rPr lang="ru-RU" dirty="0" smtClean="0"/>
              <a:t>библиотеки-разработчика:  </a:t>
            </a:r>
            <a:r>
              <a:rPr lang="ru-RU" b="1" dirty="0"/>
              <a:t>БИК СФУ</a:t>
            </a:r>
            <a:endParaRPr lang="ru-RU" dirty="0"/>
          </a:p>
          <a:p>
            <a:r>
              <a:rPr lang="ru-RU" dirty="0"/>
              <a:t>Год </a:t>
            </a:r>
            <a:r>
              <a:rPr lang="ru-RU" dirty="0" smtClean="0"/>
              <a:t>внедрения: </a:t>
            </a:r>
            <a:r>
              <a:rPr lang="ru-RU" dirty="0"/>
              <a:t>2012</a:t>
            </a:r>
          </a:p>
          <a:p>
            <a:r>
              <a:rPr lang="ru-RU" dirty="0" smtClean="0"/>
              <a:t>Консультант:  </a:t>
            </a:r>
            <a:r>
              <a:rPr lang="ru-RU" dirty="0" err="1" smtClean="0"/>
              <a:t>Булыкина</a:t>
            </a:r>
            <a:r>
              <a:rPr lang="ru-RU" dirty="0" smtClean="0"/>
              <a:t> Ольга Дмитриевна</a:t>
            </a:r>
            <a:endParaRPr lang="ru-RU" dirty="0"/>
          </a:p>
          <a:p>
            <a:r>
              <a:rPr lang="ru-RU" dirty="0" smtClean="0"/>
              <a:t>Контакты: 8(391)2912-861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wheel spokes="2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100" b="1" dirty="0" smtClean="0"/>
              <a:t>Автоматизированный </a:t>
            </a:r>
            <a:r>
              <a:rPr lang="ru-RU" sz="3100" b="1" dirty="0"/>
              <a:t>учет массовых мероприятий и количества их посещений в АРМ «Каталогизатор»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916832"/>
            <a:ext cx="8075240" cy="4209331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Наименование библиотеки-разработчика:  </a:t>
            </a:r>
            <a:r>
              <a:rPr lang="ru-RU" b="1" dirty="0"/>
              <a:t>БИК СФУ</a:t>
            </a:r>
            <a:endParaRPr lang="ru-RU" dirty="0"/>
          </a:p>
          <a:p>
            <a:r>
              <a:rPr lang="ru-RU" dirty="0"/>
              <a:t>Год </a:t>
            </a:r>
            <a:r>
              <a:rPr lang="ru-RU" dirty="0" smtClean="0"/>
              <a:t>внедрения: </a:t>
            </a:r>
            <a:r>
              <a:rPr lang="ru-RU" dirty="0"/>
              <a:t>2012</a:t>
            </a:r>
          </a:p>
          <a:p>
            <a:r>
              <a:rPr lang="ru-RU" dirty="0" smtClean="0"/>
              <a:t>Консультант:  </a:t>
            </a:r>
            <a:r>
              <a:rPr lang="ru-RU" dirty="0"/>
              <a:t>Ольга Дмитриевна </a:t>
            </a:r>
            <a:r>
              <a:rPr lang="ru-RU" dirty="0" err="1"/>
              <a:t>Булыкина</a:t>
            </a:r>
            <a:endParaRPr lang="ru-RU" dirty="0"/>
          </a:p>
          <a:p>
            <a:r>
              <a:rPr lang="ru-RU" dirty="0" smtClean="0"/>
              <a:t>Контакты: 8(391)2912-861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wheel spokes="2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3600" b="1" i="1" dirty="0" smtClean="0"/>
              <a:t/>
            </a:r>
            <a:br>
              <a:rPr lang="en-US" sz="3600" b="1" i="1" dirty="0" smtClean="0"/>
            </a:br>
            <a:r>
              <a:rPr lang="ru-RU" sz="3600" b="1" dirty="0" smtClean="0"/>
              <a:t>Создание сектора регистрации и учета пользователей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Наименование библиотеки-разработчика</a:t>
            </a:r>
          </a:p>
          <a:p>
            <a:pPr>
              <a:buNone/>
            </a:pPr>
            <a:r>
              <a:rPr lang="ru-RU" b="1" dirty="0" smtClean="0"/>
              <a:t>Научная библиотека </a:t>
            </a:r>
            <a:r>
              <a:rPr lang="ru-RU" b="1" dirty="0" err="1" smtClean="0"/>
              <a:t>СибГТУ</a:t>
            </a:r>
            <a:endParaRPr lang="ru-RU" dirty="0" smtClean="0"/>
          </a:p>
          <a:p>
            <a:r>
              <a:rPr lang="ru-RU" dirty="0" smtClean="0"/>
              <a:t>Год внедрения </a:t>
            </a:r>
            <a:r>
              <a:rPr lang="en-US" b="1" i="1" dirty="0" smtClean="0"/>
              <a:t>2012</a:t>
            </a:r>
            <a:endParaRPr lang="ru-RU" dirty="0" smtClean="0"/>
          </a:p>
          <a:p>
            <a:r>
              <a:rPr lang="ru-RU" dirty="0" smtClean="0"/>
              <a:t>Консультант: </a:t>
            </a:r>
            <a:r>
              <a:rPr lang="ru-RU" b="1" i="1" dirty="0" smtClean="0"/>
              <a:t>Мамонтова Е.Г.</a:t>
            </a:r>
            <a:endParaRPr lang="ru-RU" dirty="0" smtClean="0"/>
          </a:p>
          <a:p>
            <a:r>
              <a:rPr lang="ru-RU" dirty="0" smtClean="0"/>
              <a:t>Контакты</a:t>
            </a:r>
          </a:p>
          <a:p>
            <a:r>
              <a:rPr lang="ru-RU" b="1" i="1" dirty="0" smtClean="0"/>
              <a:t>660049, Красноярск, пр. Мира, 82,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(391) 266-36-58, </a:t>
            </a:r>
            <a:r>
              <a:rPr lang="en-US" b="1" i="1" u="sng" dirty="0" smtClean="0">
                <a:hlinkClick r:id="rId2"/>
              </a:rPr>
              <a:t>lib</a:t>
            </a:r>
            <a:r>
              <a:rPr lang="ru-RU" b="1" i="1" u="sng" dirty="0" smtClean="0">
                <a:hlinkClick r:id="rId2"/>
              </a:rPr>
              <a:t>@</a:t>
            </a:r>
            <a:r>
              <a:rPr lang="en-US" b="1" i="1" u="sng" dirty="0" err="1" smtClean="0">
                <a:hlinkClick r:id="rId2"/>
              </a:rPr>
              <a:t>sibstu</a:t>
            </a:r>
            <a:r>
              <a:rPr lang="ru-RU" b="1" i="1" u="sng" dirty="0" smtClean="0">
                <a:hlinkClick r:id="rId2"/>
              </a:rPr>
              <a:t>.</a:t>
            </a:r>
            <a:r>
              <a:rPr lang="en-US" b="1" i="1" u="sng" dirty="0" err="1" smtClean="0">
                <a:hlinkClick r:id="rId2"/>
              </a:rPr>
              <a:t>kts</a:t>
            </a:r>
            <a:r>
              <a:rPr lang="ru-RU" b="1" i="1" u="sng" dirty="0" smtClean="0">
                <a:hlinkClick r:id="rId2"/>
              </a:rPr>
              <a:t>.</a:t>
            </a:r>
            <a:r>
              <a:rPr lang="en-US" b="1" i="1" u="sng" dirty="0" err="1" smtClean="0">
                <a:hlinkClick r:id="rId2"/>
              </a:rPr>
              <a:t>ru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heel spokes="2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3600" b="1" i="1" dirty="0" smtClean="0"/>
              <a:t/>
            </a:r>
            <a:br>
              <a:rPr lang="en-US" sz="3600" b="1" i="1" dirty="0" smtClean="0"/>
            </a:br>
            <a:r>
              <a:rPr lang="ru-RU" sz="3600" b="1" dirty="0" smtClean="0"/>
              <a:t>Доработка и запуск подсистемы ИРИ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Наименование библиотеки-разработчика</a:t>
            </a:r>
          </a:p>
          <a:p>
            <a:pPr>
              <a:buNone/>
            </a:pPr>
            <a:r>
              <a:rPr lang="en-US" b="1" i="1" dirty="0" smtClean="0"/>
              <a:t>     </a:t>
            </a:r>
            <a:r>
              <a:rPr lang="ru-RU" b="1" i="1" dirty="0" smtClean="0"/>
              <a:t>Научная библиотека </a:t>
            </a:r>
            <a:r>
              <a:rPr lang="ru-RU" b="1" i="1" dirty="0" err="1" smtClean="0"/>
              <a:t>СибГТУ</a:t>
            </a:r>
            <a:endParaRPr lang="ru-RU" dirty="0" smtClean="0"/>
          </a:p>
          <a:p>
            <a:r>
              <a:rPr lang="ru-RU" dirty="0" smtClean="0"/>
              <a:t>Год внедрения </a:t>
            </a:r>
            <a:r>
              <a:rPr lang="en-US" dirty="0" smtClean="0"/>
              <a:t> </a:t>
            </a:r>
            <a:r>
              <a:rPr lang="ru-RU" i="1" dirty="0" smtClean="0"/>
              <a:t>2013</a:t>
            </a:r>
            <a:endParaRPr lang="ru-RU" dirty="0" smtClean="0"/>
          </a:p>
          <a:p>
            <a:r>
              <a:rPr lang="ru-RU" dirty="0" smtClean="0"/>
              <a:t>Консультант</a:t>
            </a:r>
          </a:p>
          <a:p>
            <a:r>
              <a:rPr lang="ru-RU" i="1" dirty="0" smtClean="0"/>
              <a:t>Мамонтова Е.Г.</a:t>
            </a:r>
            <a:endParaRPr lang="ru-RU" dirty="0" smtClean="0"/>
          </a:p>
          <a:p>
            <a:r>
              <a:rPr lang="ru-RU" dirty="0" smtClean="0"/>
              <a:t>Контакты (адрес, телефон, электронная почта)</a:t>
            </a:r>
          </a:p>
          <a:p>
            <a:r>
              <a:rPr lang="ru-RU" i="1" dirty="0" smtClean="0"/>
              <a:t>660049, Красноярск, пр. Мира, 82,</a:t>
            </a:r>
            <a:endParaRPr lang="ru-RU" dirty="0" smtClean="0"/>
          </a:p>
          <a:p>
            <a:r>
              <a:rPr lang="ru-RU" i="1" dirty="0" smtClean="0"/>
              <a:t>(391) 266-36-58, </a:t>
            </a:r>
            <a:r>
              <a:rPr lang="en-US" i="1" dirty="0" smtClean="0"/>
              <a:t>lib</a:t>
            </a:r>
            <a:r>
              <a:rPr lang="ru-RU" i="1" dirty="0" smtClean="0"/>
              <a:t>@</a:t>
            </a:r>
            <a:r>
              <a:rPr lang="en-US" i="1" dirty="0" err="1" smtClean="0"/>
              <a:t>sibstu</a:t>
            </a:r>
            <a:r>
              <a:rPr lang="ru-RU" i="1" dirty="0" smtClean="0"/>
              <a:t>.</a:t>
            </a:r>
            <a:r>
              <a:rPr lang="en-US" i="1" dirty="0" err="1" smtClean="0"/>
              <a:t>kts</a:t>
            </a:r>
            <a:r>
              <a:rPr lang="ru-RU" i="1" dirty="0" smtClean="0"/>
              <a:t>.</a:t>
            </a:r>
            <a:r>
              <a:rPr lang="en-US" i="1" dirty="0" err="1" smtClean="0"/>
              <a:t>ru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heel spokes="2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ru-RU" sz="3200" b="1" dirty="0" smtClean="0"/>
              <a:t>Небиблиографическая БД «Материальная ведомость»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Наименование библиотеки-разработчика</a:t>
            </a:r>
          </a:p>
          <a:p>
            <a:pPr>
              <a:buNone/>
            </a:pPr>
            <a:r>
              <a:rPr lang="ru-RU" b="1" i="1" dirty="0" smtClean="0"/>
              <a:t>    Научная библиотека </a:t>
            </a:r>
            <a:r>
              <a:rPr lang="ru-RU" b="1" i="1" dirty="0" err="1" smtClean="0"/>
              <a:t>СибГТУ</a:t>
            </a:r>
            <a:endParaRPr lang="ru-RU" dirty="0" smtClean="0"/>
          </a:p>
          <a:p>
            <a:r>
              <a:rPr lang="ru-RU" dirty="0" smtClean="0"/>
              <a:t>Год внедрения: </a:t>
            </a:r>
            <a:r>
              <a:rPr lang="en-US" dirty="0" smtClean="0"/>
              <a:t> </a:t>
            </a:r>
            <a:r>
              <a:rPr lang="ru-RU" i="1" dirty="0" smtClean="0"/>
              <a:t>2012</a:t>
            </a:r>
            <a:endParaRPr lang="ru-RU" dirty="0" smtClean="0"/>
          </a:p>
          <a:p>
            <a:r>
              <a:rPr lang="ru-RU" dirty="0" smtClean="0"/>
              <a:t>Консультант: </a:t>
            </a:r>
            <a:r>
              <a:rPr lang="ru-RU" i="1" dirty="0" smtClean="0"/>
              <a:t>Мамонтова Е.Г.</a:t>
            </a:r>
            <a:endParaRPr lang="ru-RU" dirty="0" smtClean="0"/>
          </a:p>
          <a:p>
            <a:r>
              <a:rPr lang="ru-RU" dirty="0" smtClean="0"/>
              <a:t>Контакты:</a:t>
            </a:r>
          </a:p>
          <a:p>
            <a:pPr>
              <a:buNone/>
            </a:pPr>
            <a:r>
              <a:rPr lang="ru-RU" i="1" dirty="0" smtClean="0"/>
              <a:t>     660049, Красноярск, пр. Мира, 82,</a:t>
            </a:r>
            <a:endParaRPr lang="ru-RU" dirty="0" smtClean="0"/>
          </a:p>
          <a:p>
            <a:pPr>
              <a:buNone/>
            </a:pPr>
            <a:r>
              <a:rPr lang="en-US" i="1" dirty="0" smtClean="0"/>
              <a:t>   </a:t>
            </a:r>
            <a:r>
              <a:rPr lang="ru-RU" i="1" dirty="0" smtClean="0"/>
              <a:t>(391) 266-36-58, </a:t>
            </a:r>
            <a:r>
              <a:rPr lang="en-US" i="1" dirty="0" smtClean="0"/>
              <a:t>lib</a:t>
            </a:r>
            <a:r>
              <a:rPr lang="ru-RU" i="1" dirty="0" smtClean="0"/>
              <a:t>@</a:t>
            </a:r>
            <a:r>
              <a:rPr lang="en-US" i="1" dirty="0" err="1" smtClean="0"/>
              <a:t>sibstu</a:t>
            </a:r>
            <a:r>
              <a:rPr lang="ru-RU" i="1" dirty="0" smtClean="0"/>
              <a:t>.</a:t>
            </a:r>
            <a:r>
              <a:rPr lang="en-US" i="1" dirty="0" err="1" smtClean="0"/>
              <a:t>kts</a:t>
            </a:r>
            <a:r>
              <a:rPr lang="ru-RU" i="1" dirty="0" smtClean="0"/>
              <a:t>.</a:t>
            </a:r>
            <a:r>
              <a:rPr lang="en-US" i="1" dirty="0" err="1" smtClean="0"/>
              <a:t>ru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heel spokes="2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b="1" i="1" dirty="0" smtClean="0"/>
              <a:t/>
            </a:r>
            <a:br>
              <a:rPr lang="en-US" sz="3200" b="1" i="1" dirty="0" smtClean="0"/>
            </a:br>
            <a:r>
              <a:rPr lang="ru-RU" sz="3200" b="1" dirty="0" smtClean="0"/>
              <a:t>Библиографическая БД «Электронные учебники ЭБС»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Наименование библиотеки-разработчика:</a:t>
            </a:r>
          </a:p>
          <a:p>
            <a:pPr>
              <a:buNone/>
            </a:pPr>
            <a:r>
              <a:rPr lang="ru-RU" b="1" i="1" dirty="0" smtClean="0"/>
              <a:t>Научная библиотека </a:t>
            </a:r>
            <a:r>
              <a:rPr lang="ru-RU" b="1" i="1" dirty="0" err="1" smtClean="0"/>
              <a:t>СибГТУ</a:t>
            </a:r>
            <a:endParaRPr lang="ru-RU" dirty="0" smtClean="0"/>
          </a:p>
          <a:p>
            <a:r>
              <a:rPr lang="ru-RU" dirty="0" smtClean="0"/>
              <a:t>Год внедрения: 2012</a:t>
            </a:r>
          </a:p>
          <a:p>
            <a:r>
              <a:rPr lang="ru-RU" dirty="0" smtClean="0"/>
              <a:t>Консультант: Мамонтова Е.Г.</a:t>
            </a:r>
          </a:p>
          <a:p>
            <a:r>
              <a:rPr lang="ru-RU" dirty="0" smtClean="0"/>
              <a:t>Контакты:</a:t>
            </a:r>
          </a:p>
          <a:p>
            <a:pPr>
              <a:buNone/>
            </a:pPr>
            <a:r>
              <a:rPr lang="ru-RU" dirty="0" smtClean="0"/>
              <a:t>    660049, Красноярск, пр. Мира, 82,</a:t>
            </a:r>
          </a:p>
          <a:p>
            <a:pPr>
              <a:buNone/>
            </a:pPr>
            <a:r>
              <a:rPr lang="ru-RU" dirty="0" smtClean="0"/>
              <a:t>(391) 266-36-58, </a:t>
            </a:r>
            <a:r>
              <a:rPr lang="en-US" dirty="0" smtClean="0"/>
              <a:t>lib</a:t>
            </a:r>
            <a:r>
              <a:rPr lang="ru-RU" dirty="0" smtClean="0"/>
              <a:t>@</a:t>
            </a:r>
            <a:r>
              <a:rPr lang="en-US" dirty="0" err="1" smtClean="0"/>
              <a:t>sibstu</a:t>
            </a:r>
            <a:r>
              <a:rPr lang="ru-RU" dirty="0" smtClean="0"/>
              <a:t>.</a:t>
            </a:r>
            <a:r>
              <a:rPr lang="en-US" dirty="0" err="1" smtClean="0"/>
              <a:t>kts</a:t>
            </a:r>
            <a:r>
              <a:rPr lang="ru-RU" dirty="0" smtClean="0"/>
              <a:t>.</a:t>
            </a:r>
            <a:r>
              <a:rPr lang="en-US" dirty="0" err="1" smtClean="0"/>
              <a:t>ru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heel spokes="2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 smtClean="0"/>
              <a:t>Виртуальные выставки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Наименование библиотеки-разработчика: </a:t>
            </a:r>
            <a:r>
              <a:rPr lang="ru-RU" b="1" dirty="0" smtClean="0"/>
              <a:t>Государственная универсальная научная библиотека Красноярского края </a:t>
            </a:r>
          </a:p>
          <a:p>
            <a:r>
              <a:rPr lang="ru-RU" dirty="0" smtClean="0"/>
              <a:t>Год внедрения: 2012-2013гг.</a:t>
            </a:r>
          </a:p>
          <a:p>
            <a:r>
              <a:rPr lang="ru-RU" dirty="0" smtClean="0"/>
              <a:t>Контакты: 660017, Красноярск, ул. К. Маркса, 114.</a:t>
            </a:r>
          </a:p>
          <a:p>
            <a:r>
              <a:rPr lang="ru-RU" dirty="0" smtClean="0"/>
              <a:t>(391) 211-36-46</a:t>
            </a:r>
          </a:p>
          <a:p>
            <a:r>
              <a:rPr lang="ru-RU" u="sng" dirty="0" err="1" smtClean="0">
                <a:hlinkClick r:id="rId2"/>
              </a:rPr>
              <a:t>asu@kraslib.ru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heel spokes="2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164219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 smtClean="0"/>
              <a:t>Виртуальная справочные службы  «Вопрос – ответ» и «Библиограф </a:t>
            </a:r>
            <a:r>
              <a:rPr lang="en-US" sz="3200" b="1" dirty="0" smtClean="0"/>
              <a:t>on</a:t>
            </a:r>
            <a:r>
              <a:rPr lang="ru-RU" sz="3200" b="1" dirty="0" smtClean="0"/>
              <a:t>-</a:t>
            </a:r>
            <a:r>
              <a:rPr lang="en-US" sz="3200" b="1" dirty="0" smtClean="0"/>
              <a:t>line</a:t>
            </a:r>
            <a:r>
              <a:rPr lang="ru-RU" sz="3200" b="1" dirty="0" smtClean="0"/>
              <a:t>» на сайте ГУНБ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Наименование библиотеки-разработчика: </a:t>
            </a:r>
            <a:r>
              <a:rPr lang="ru-RU" b="1" dirty="0" smtClean="0"/>
              <a:t>Государственная универсальная научная библиотека Красноярского края </a:t>
            </a:r>
          </a:p>
          <a:p>
            <a:r>
              <a:rPr lang="ru-RU" dirty="0" smtClean="0"/>
              <a:t>Год внедрения: 2012-2013гг.</a:t>
            </a:r>
          </a:p>
          <a:p>
            <a:r>
              <a:rPr lang="ru-RU" dirty="0" smtClean="0"/>
              <a:t>Контакты: 660017, Красноярск, ул. К. Маркса, 114.</a:t>
            </a:r>
          </a:p>
          <a:p>
            <a:r>
              <a:rPr lang="ru-RU" dirty="0" smtClean="0"/>
              <a:t>(391) 211-36-46</a:t>
            </a:r>
          </a:p>
          <a:p>
            <a:r>
              <a:rPr lang="ru-RU" u="sng" dirty="0" err="1" smtClean="0">
                <a:hlinkClick r:id="rId2"/>
              </a:rPr>
              <a:t>asu@kraslib.ru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heel spokes="2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Красноярский ИРБИС-клуб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Предлагаем перечень новых разработок </a:t>
            </a:r>
            <a:r>
              <a:rPr lang="ru-RU" dirty="0" smtClean="0"/>
              <a:t>в САБ</a:t>
            </a:r>
            <a:r>
              <a:rPr lang="en-US" dirty="0" smtClean="0"/>
              <a:t> </a:t>
            </a:r>
            <a:r>
              <a:rPr lang="ru-RU" dirty="0" smtClean="0"/>
              <a:t>ИРБИС</a:t>
            </a:r>
            <a:r>
              <a:rPr lang="ru-RU" dirty="0" smtClean="0"/>
              <a:t>, сделанных </a:t>
            </a:r>
            <a:r>
              <a:rPr lang="ru-RU" dirty="0" smtClean="0"/>
              <a:t>в 2012-2013гг</a:t>
            </a:r>
            <a:r>
              <a:rPr lang="ru-RU" dirty="0" smtClean="0"/>
              <a:t>. специалистами библиотек,  входящих в состав Красноярского </a:t>
            </a:r>
            <a:r>
              <a:rPr lang="ru-RU" dirty="0" err="1" smtClean="0"/>
              <a:t>ИРБИС-клуба</a:t>
            </a:r>
            <a:r>
              <a:rPr lang="ru-RU" dirty="0" smtClean="0"/>
              <a:t>, с указанием контактной информации.</a:t>
            </a:r>
            <a:endParaRPr lang="ru-RU" dirty="0"/>
          </a:p>
        </p:txBody>
      </p:sp>
    </p:spTree>
  </p:cSld>
  <p:clrMapOvr>
    <a:masterClrMapping/>
  </p:clrMapOvr>
  <p:transition>
    <p:wheel spokes="2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 smtClean="0"/>
              <a:t>Расширенный личный кабинет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Наименование библиотеки-разработчика: </a:t>
            </a:r>
            <a:r>
              <a:rPr lang="ru-RU" b="1" dirty="0" smtClean="0"/>
              <a:t>Государственная универсальная научная библиотека Красноярского края </a:t>
            </a:r>
          </a:p>
          <a:p>
            <a:r>
              <a:rPr lang="ru-RU" dirty="0" smtClean="0"/>
              <a:t>Год внедрения: 2012-2013гг.</a:t>
            </a:r>
          </a:p>
          <a:p>
            <a:r>
              <a:rPr lang="ru-RU" dirty="0" smtClean="0"/>
              <a:t>Контакты: 660017, Красноярск, ул. К. Маркса, 114.</a:t>
            </a:r>
          </a:p>
          <a:p>
            <a:r>
              <a:rPr lang="ru-RU" dirty="0" smtClean="0"/>
              <a:t>(391) 211-36-46</a:t>
            </a:r>
          </a:p>
          <a:p>
            <a:r>
              <a:rPr lang="ru-RU" u="sng" dirty="0" err="1" smtClean="0">
                <a:hlinkClick r:id="rId3"/>
              </a:rPr>
              <a:t>asu@kraslib.ru</a:t>
            </a:r>
            <a:endParaRPr lang="ru-RU" dirty="0"/>
          </a:p>
        </p:txBody>
      </p:sp>
    </p:spTree>
  </p:cSld>
  <p:clrMapOvr>
    <a:masterClrMapping/>
  </p:clrMapOvr>
  <p:transition>
    <p:wheel spokes="2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1" dirty="0" smtClean="0"/>
              <a:t>Справочные БД «Персоналии Красноярского края» и «Организации Красноярского края»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Наименование библиотеки-разработчика: </a:t>
            </a:r>
            <a:r>
              <a:rPr lang="ru-RU" b="1" dirty="0" smtClean="0"/>
              <a:t>Государственная универсальная научная библиотека Красноярского края </a:t>
            </a:r>
          </a:p>
          <a:p>
            <a:r>
              <a:rPr lang="ru-RU" dirty="0" smtClean="0"/>
              <a:t>Год внедрения: 2012-2013гг.</a:t>
            </a:r>
          </a:p>
          <a:p>
            <a:r>
              <a:rPr lang="ru-RU" dirty="0" smtClean="0"/>
              <a:t>Контакты: 660017, Красноярск, ул. К. Маркса, 114.</a:t>
            </a:r>
          </a:p>
          <a:p>
            <a:r>
              <a:rPr lang="ru-RU" dirty="0" smtClean="0"/>
              <a:t>(391) 211-36-46</a:t>
            </a:r>
          </a:p>
          <a:p>
            <a:r>
              <a:rPr lang="ru-RU" u="sng" dirty="0" err="1" smtClean="0">
                <a:hlinkClick r:id="rId2"/>
              </a:rPr>
              <a:t>asu@kraslib.ru</a:t>
            </a:r>
            <a:endParaRPr lang="ru-RU" dirty="0"/>
          </a:p>
        </p:txBody>
      </p:sp>
    </p:spTree>
  </p:cSld>
  <p:clrMapOvr>
    <a:masterClrMapping/>
  </p:clrMapOvr>
  <p:transition>
    <p:wheel spokes="2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 smtClean="0"/>
              <a:t>Печать требований для локальных пользователей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Наименование библиотеки-разработчика: </a:t>
            </a:r>
            <a:r>
              <a:rPr lang="ru-RU" b="1" dirty="0" smtClean="0"/>
              <a:t>Государственная универсальная научная библиотека Красноярского края </a:t>
            </a:r>
          </a:p>
          <a:p>
            <a:r>
              <a:rPr lang="ru-RU" dirty="0" smtClean="0"/>
              <a:t>Год внедрения: 2012-2013гг.</a:t>
            </a:r>
          </a:p>
          <a:p>
            <a:r>
              <a:rPr lang="ru-RU" dirty="0" smtClean="0"/>
              <a:t>Контакты: 660017, Красноярск, ул. К. Маркса, 114.</a:t>
            </a:r>
          </a:p>
          <a:p>
            <a:r>
              <a:rPr lang="ru-RU" dirty="0" smtClean="0"/>
              <a:t>(391) 211-36-46</a:t>
            </a:r>
          </a:p>
          <a:p>
            <a:r>
              <a:rPr lang="ru-RU" u="sng" dirty="0" err="1" smtClean="0">
                <a:hlinkClick r:id="rId2"/>
              </a:rPr>
              <a:t>asu@kraslib.ru</a:t>
            </a:r>
            <a:endParaRPr lang="ru-RU" dirty="0"/>
          </a:p>
        </p:txBody>
      </p:sp>
    </p:spTree>
  </p:cSld>
  <p:clrMapOvr>
    <a:masterClrMapping/>
  </p:clrMapOvr>
  <p:transition>
    <p:wheel spokes="2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 smtClean="0"/>
              <a:t>БД «Мероприятия»,  коллективный читательский билет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Наименование библиотеки-разработчика: </a:t>
            </a:r>
            <a:r>
              <a:rPr lang="ru-RU" b="1" dirty="0" smtClean="0"/>
              <a:t>Государственная универсальная научная библиотека Красноярского края </a:t>
            </a:r>
          </a:p>
          <a:p>
            <a:r>
              <a:rPr lang="ru-RU" dirty="0" smtClean="0"/>
              <a:t>Год внедрения: 2012-2013гг.</a:t>
            </a:r>
          </a:p>
          <a:p>
            <a:r>
              <a:rPr lang="ru-RU" dirty="0" smtClean="0"/>
              <a:t>Контакты: 660017, Красноярск, ул. К. Маркса, 114.</a:t>
            </a:r>
          </a:p>
          <a:p>
            <a:r>
              <a:rPr lang="ru-RU" dirty="0" smtClean="0"/>
              <a:t>(391) 211-36-46</a:t>
            </a:r>
          </a:p>
          <a:p>
            <a:r>
              <a:rPr lang="ru-RU" u="sng" dirty="0" err="1" smtClean="0">
                <a:hlinkClick r:id="rId2"/>
              </a:rPr>
              <a:t>asu@kraslib.ru</a:t>
            </a:r>
            <a:endParaRPr lang="ru-RU" dirty="0"/>
          </a:p>
        </p:txBody>
      </p:sp>
    </p:spTree>
  </p:cSld>
  <p:clrMapOvr>
    <a:masterClrMapping/>
  </p:clrMapOvr>
  <p:transition>
    <p:wheel spokes="2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 smtClean="0"/>
              <a:t>Отправка писем из АРМ «Каталогизатор»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Наименование библиотеки-разработчика: </a:t>
            </a:r>
            <a:r>
              <a:rPr lang="ru-RU" b="1" dirty="0" smtClean="0"/>
              <a:t>Государственная универсальная научная библиотека Красноярского края </a:t>
            </a:r>
          </a:p>
          <a:p>
            <a:r>
              <a:rPr lang="ru-RU" dirty="0" smtClean="0"/>
              <a:t>Год внедрения: 2012-2013гг.</a:t>
            </a:r>
          </a:p>
          <a:p>
            <a:r>
              <a:rPr lang="ru-RU" dirty="0" smtClean="0"/>
              <a:t>Контакты: 660017, Красноярск, ул. К. Маркса, 114.</a:t>
            </a:r>
          </a:p>
          <a:p>
            <a:r>
              <a:rPr lang="ru-RU" dirty="0" smtClean="0"/>
              <a:t>(391) 211-36-46</a:t>
            </a:r>
          </a:p>
          <a:p>
            <a:r>
              <a:rPr lang="ru-RU" u="sng" dirty="0" err="1" smtClean="0">
                <a:hlinkClick r:id="rId2"/>
              </a:rPr>
              <a:t>asu@kraslib.ru</a:t>
            </a:r>
            <a:endParaRPr lang="ru-RU" dirty="0"/>
          </a:p>
        </p:txBody>
      </p:sp>
    </p:spTree>
  </p:cSld>
  <p:clrMapOvr>
    <a:masterClrMapping/>
  </p:clrMapOvr>
  <p:transition>
    <p:wheel spokes="2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b="1" dirty="0" smtClean="0"/>
              <a:t>Система восстановления пароля на сайте, если пользователь не знает номер читательского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Наименование библиотеки-разработчика: </a:t>
            </a:r>
            <a:r>
              <a:rPr lang="ru-RU" b="1" dirty="0" smtClean="0"/>
              <a:t>Государственная универсальная научная библиотека Красноярского края </a:t>
            </a:r>
          </a:p>
          <a:p>
            <a:r>
              <a:rPr lang="ru-RU" dirty="0" smtClean="0"/>
              <a:t>Год внедрения: 2012-2013гг.</a:t>
            </a:r>
          </a:p>
          <a:p>
            <a:r>
              <a:rPr lang="ru-RU" dirty="0" smtClean="0"/>
              <a:t>Контакты: 660017, Красноярск, ул. К. Маркса, 114.</a:t>
            </a:r>
          </a:p>
          <a:p>
            <a:r>
              <a:rPr lang="ru-RU" dirty="0" smtClean="0"/>
              <a:t>(391) 211-36-46</a:t>
            </a:r>
          </a:p>
          <a:p>
            <a:r>
              <a:rPr lang="ru-RU" u="sng" dirty="0" err="1" smtClean="0">
                <a:hlinkClick r:id="rId2"/>
              </a:rPr>
              <a:t>asu@kraslib.ru</a:t>
            </a:r>
            <a:endParaRPr lang="ru-RU" dirty="0"/>
          </a:p>
        </p:txBody>
      </p:sp>
    </p:spTree>
  </p:cSld>
  <p:clrMapOvr>
    <a:masterClrMapping/>
  </p:clrMapOvr>
  <p:transition>
    <p:wheel spokes="2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Documents and Settings\vkazanceva\Рабочий стол\ИРБИС\ИРБИС-клуб 2012\фото Ирбис\images (1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6672"/>
            <a:ext cx="8208912" cy="568863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ЖДЕМ ВАШИ ПРЕДЛОЖЕНИЯ и ЗАМЕЧАНИЯ!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ru-RU" b="1" dirty="0" smtClean="0"/>
              <a:t>Координаторы Красноярского </a:t>
            </a:r>
            <a:r>
              <a:rPr lang="ru-RU" b="1" dirty="0" err="1" smtClean="0"/>
              <a:t>ИРБИС-клуба</a:t>
            </a:r>
            <a:r>
              <a:rPr lang="ru-RU" b="1" dirty="0" smtClean="0"/>
              <a:t>:</a:t>
            </a:r>
          </a:p>
          <a:p>
            <a:r>
              <a:rPr lang="ru-RU" dirty="0" smtClean="0"/>
              <a:t>Казанцева </a:t>
            </a:r>
            <a:r>
              <a:rPr lang="ru-RU" dirty="0" smtClean="0"/>
              <a:t>Вера Павловна,  НБ БИК СФУ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 тел. </a:t>
            </a:r>
            <a:r>
              <a:rPr lang="en-US" dirty="0" smtClean="0"/>
              <a:t>8 (391) 2912-758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verakazanceva@yandex.ru</a:t>
            </a:r>
            <a:endParaRPr lang="ru-RU" dirty="0" smtClean="0"/>
          </a:p>
          <a:p>
            <a:r>
              <a:rPr lang="ru-RU" dirty="0" err="1" smtClean="0"/>
              <a:t>Вольская</a:t>
            </a:r>
            <a:r>
              <a:rPr lang="ru-RU" dirty="0" smtClean="0"/>
              <a:t> Татьяна Анатольевна</a:t>
            </a:r>
            <a:r>
              <a:rPr lang="ru-RU" dirty="0" smtClean="0"/>
              <a:t>,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ru-RU" dirty="0" smtClean="0"/>
              <a:t> </a:t>
            </a:r>
            <a:r>
              <a:rPr lang="ru-RU" dirty="0" smtClean="0"/>
              <a:t>ГУНБ Красноярского края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tvolskaya@yandex.ru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2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73616" cy="136815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/>
              <a:t>Разработка конвертора для выгрузки записей «ЭК» и БД читателей ТЭИ СФУ из </a:t>
            </a:r>
            <a:r>
              <a:rPr lang="en-US" sz="3100" b="1" dirty="0" smtClean="0"/>
              <a:t>LIBER</a:t>
            </a:r>
            <a:r>
              <a:rPr lang="ru-RU" sz="3100" b="1" dirty="0" smtClean="0"/>
              <a:t> в САБ ИРБИС 64/128</a:t>
            </a:r>
            <a:r>
              <a:rPr lang="ru-RU" sz="31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Наименование библиотеки-разработчика:  </a:t>
            </a:r>
            <a:r>
              <a:rPr lang="ru-RU" b="1" dirty="0" smtClean="0"/>
              <a:t>БИК СФУ</a:t>
            </a:r>
          </a:p>
          <a:p>
            <a:r>
              <a:rPr lang="ru-RU" dirty="0" smtClean="0"/>
              <a:t>Год внедрения: 2013</a:t>
            </a:r>
          </a:p>
          <a:p>
            <a:r>
              <a:rPr lang="ru-RU" dirty="0" smtClean="0"/>
              <a:t>Консультант:  Батрак Иван Сергеевич </a:t>
            </a:r>
          </a:p>
          <a:p>
            <a:r>
              <a:rPr lang="ru-RU" dirty="0" smtClean="0"/>
              <a:t>Контакты: 2912-861</a:t>
            </a:r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122899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ПРОГРАММА </a:t>
            </a:r>
            <a:r>
              <a:rPr lang="ru-RU" sz="3200" b="1" dirty="0"/>
              <a:t>ДЛЯ ЭВМ Сервис «Книга по требованию»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Наименование </a:t>
            </a:r>
            <a:r>
              <a:rPr lang="ru-RU" dirty="0" smtClean="0"/>
              <a:t>библиотеки-разработчика: </a:t>
            </a:r>
            <a:r>
              <a:rPr lang="ru-RU" b="1" dirty="0"/>
              <a:t>БИК </a:t>
            </a:r>
            <a:r>
              <a:rPr lang="ru-RU" b="1" dirty="0" smtClean="0"/>
              <a:t>СФУ</a:t>
            </a:r>
          </a:p>
          <a:p>
            <a:r>
              <a:rPr lang="ru-RU" dirty="0" smtClean="0"/>
              <a:t>Год </a:t>
            </a:r>
            <a:r>
              <a:rPr lang="ru-RU" dirty="0"/>
              <a:t>внедрения: 2013 г.</a:t>
            </a:r>
          </a:p>
          <a:p>
            <a:r>
              <a:rPr lang="ru-RU" dirty="0"/>
              <a:t>Консультанты: Сергиенко Татьяна Васильевна,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Цветочкина</a:t>
            </a:r>
            <a:r>
              <a:rPr lang="ru-RU" dirty="0" smtClean="0"/>
              <a:t> </a:t>
            </a:r>
            <a:r>
              <a:rPr lang="ru-RU" dirty="0"/>
              <a:t>Ирина Анатольевна</a:t>
            </a:r>
          </a:p>
          <a:p>
            <a:r>
              <a:rPr lang="ru-RU" dirty="0"/>
              <a:t>Контакты: 8(391)2912-861; 2-912-754</a:t>
            </a:r>
          </a:p>
          <a:p>
            <a:r>
              <a:rPr lang="en-US" dirty="0" err="1"/>
              <a:t>irbissfu</a:t>
            </a:r>
            <a:r>
              <a:rPr lang="ru-RU" dirty="0"/>
              <a:t>@</a:t>
            </a:r>
            <a:r>
              <a:rPr lang="en-US" dirty="0" err="1"/>
              <a:t>yandex</a:t>
            </a:r>
            <a:r>
              <a:rPr lang="ru-RU" dirty="0"/>
              <a:t>.</a:t>
            </a:r>
            <a:r>
              <a:rPr lang="en-US" dirty="0" err="1"/>
              <a:t>ru</a:t>
            </a:r>
            <a:r>
              <a:rPr lang="ru-RU" dirty="0"/>
              <a:t>;  tsia12@mail.ru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ru-RU" sz="3600" b="1" dirty="0" smtClean="0"/>
              <a:t>Технология внедрения пластикового читательского билета в НБ СФУ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Наименование библиотеки-разработчика  </a:t>
            </a:r>
            <a:r>
              <a:rPr lang="ru-RU" b="1" dirty="0" smtClean="0"/>
              <a:t>БИК СФУ</a:t>
            </a:r>
            <a:endParaRPr lang="ru-RU" dirty="0" smtClean="0"/>
          </a:p>
          <a:p>
            <a:r>
              <a:rPr lang="ru-RU" dirty="0" smtClean="0"/>
              <a:t>Год внедрения: 2013</a:t>
            </a:r>
          </a:p>
          <a:p>
            <a:r>
              <a:rPr lang="ru-RU" dirty="0" smtClean="0"/>
              <a:t>Консультанты:   Руслан Александрович </a:t>
            </a:r>
            <a:r>
              <a:rPr lang="ru-RU" dirty="0" err="1" smtClean="0"/>
              <a:t>Барышев</a:t>
            </a:r>
            <a:r>
              <a:rPr lang="ru-RU" dirty="0" smtClean="0"/>
              <a:t> , Ольга Ивановна Бабина, </a:t>
            </a:r>
            <a:r>
              <a:rPr lang="ru-RU" dirty="0" err="1" smtClean="0"/>
              <a:t>Инга</a:t>
            </a:r>
            <a:r>
              <a:rPr lang="ru-RU" dirty="0" smtClean="0"/>
              <a:t> Владимировна Савостина, Татьяна Васильевна Сергиенко</a:t>
            </a:r>
          </a:p>
          <a:p>
            <a:r>
              <a:rPr lang="ru-RU" dirty="0" smtClean="0"/>
              <a:t>Контакты: 2912-861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600" b="1" dirty="0" smtClean="0"/>
              <a:t>Технология управления записями в БД «МАРС»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Наименование библиотеки-разработчика: </a:t>
            </a:r>
            <a:r>
              <a:rPr lang="ru-RU" b="1" dirty="0" smtClean="0"/>
              <a:t>БИК СФУ</a:t>
            </a:r>
          </a:p>
          <a:p>
            <a:r>
              <a:rPr lang="ru-RU" dirty="0" smtClean="0"/>
              <a:t>Год внедрения: 2013 г.</a:t>
            </a:r>
          </a:p>
          <a:p>
            <a:r>
              <a:rPr lang="ru-RU" dirty="0" smtClean="0"/>
              <a:t>Консультанты: </a:t>
            </a:r>
            <a:r>
              <a:rPr lang="ru-RU" dirty="0" err="1" smtClean="0"/>
              <a:t>Булыкина</a:t>
            </a:r>
            <a:r>
              <a:rPr lang="ru-RU" dirty="0" smtClean="0"/>
              <a:t> Ольга Дмитриевна</a:t>
            </a:r>
          </a:p>
          <a:p>
            <a:r>
              <a:rPr lang="ru-RU" dirty="0" smtClean="0"/>
              <a:t>Контакты: 2912-861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000" b="1" dirty="0"/>
              <a:t>Работа с ЭБС </a:t>
            </a:r>
            <a:br>
              <a:rPr lang="ru-RU" sz="4000" b="1" dirty="0"/>
            </a:b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Наименование </a:t>
            </a:r>
            <a:r>
              <a:rPr lang="ru-RU" dirty="0" smtClean="0"/>
              <a:t>библиотеки-разработчика: </a:t>
            </a:r>
            <a:r>
              <a:rPr lang="ru-RU" b="1" dirty="0" err="1"/>
              <a:t>КрИЖТ</a:t>
            </a:r>
            <a:r>
              <a:rPr lang="ru-RU" b="1" dirty="0"/>
              <a:t> </a:t>
            </a:r>
            <a:r>
              <a:rPr lang="ru-RU" b="1" dirty="0" err="1"/>
              <a:t>ИрГУПС</a:t>
            </a:r>
            <a:r>
              <a:rPr lang="ru-RU" b="1" dirty="0"/>
              <a:t> </a:t>
            </a:r>
          </a:p>
          <a:p>
            <a:r>
              <a:rPr lang="ru-RU" dirty="0"/>
              <a:t>Год </a:t>
            </a:r>
            <a:r>
              <a:rPr lang="ru-RU" dirty="0" smtClean="0"/>
              <a:t>внедрения: </a:t>
            </a:r>
            <a:r>
              <a:rPr lang="ru-RU" dirty="0"/>
              <a:t>2012</a:t>
            </a:r>
          </a:p>
          <a:p>
            <a:r>
              <a:rPr lang="ru-RU" dirty="0" smtClean="0"/>
              <a:t>Консультант: </a:t>
            </a:r>
            <a:r>
              <a:rPr lang="ru-RU" dirty="0"/>
              <a:t>Бусыгина </a:t>
            </a:r>
            <a:r>
              <a:rPr lang="ru-RU" dirty="0" smtClean="0"/>
              <a:t>Елена Михайловна.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Доработка </a:t>
            </a:r>
            <a:r>
              <a:rPr lang="ru-RU" b="1" dirty="0"/>
              <a:t>интерфейса </a:t>
            </a:r>
            <a:r>
              <a:rPr lang="en-US" b="1" dirty="0"/>
              <a:t>WEB</a:t>
            </a:r>
            <a:r>
              <a:rPr lang="ru-RU" b="1" dirty="0" smtClean="0"/>
              <a:t>-ИРБИС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Наименование библиотеки-разработчика:</a:t>
            </a:r>
            <a:r>
              <a:rPr lang="ru-RU" dirty="0" smtClean="0"/>
              <a:t> </a:t>
            </a:r>
            <a:r>
              <a:rPr lang="ru-RU" b="1" dirty="0" err="1" smtClean="0"/>
              <a:t>КрИЖТ</a:t>
            </a:r>
            <a:r>
              <a:rPr lang="ru-RU" b="1" dirty="0" smtClean="0"/>
              <a:t> </a:t>
            </a:r>
            <a:r>
              <a:rPr lang="ru-RU" b="1" dirty="0" err="1" smtClean="0"/>
              <a:t>ИрГУПС</a:t>
            </a:r>
            <a:r>
              <a:rPr lang="ru-RU" b="1" dirty="0" smtClean="0"/>
              <a:t> </a:t>
            </a:r>
          </a:p>
          <a:p>
            <a:r>
              <a:rPr lang="ru-RU" i="1" dirty="0" smtClean="0"/>
              <a:t>Год внедрения:</a:t>
            </a:r>
            <a:r>
              <a:rPr lang="ru-RU" dirty="0" smtClean="0"/>
              <a:t> 2009-2013</a:t>
            </a:r>
          </a:p>
          <a:p>
            <a:r>
              <a:rPr lang="ru-RU" i="1" dirty="0" smtClean="0"/>
              <a:t>Консультант:</a:t>
            </a:r>
            <a:r>
              <a:rPr lang="ru-RU" dirty="0" smtClean="0"/>
              <a:t> Эрлих Е.В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200" b="1" dirty="0"/>
              <a:t>Связка</a:t>
            </a:r>
            <a:r>
              <a:rPr lang="ru-RU" b="1" dirty="0"/>
              <a:t> заказ-дисциплина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Наименование </a:t>
            </a:r>
            <a:r>
              <a:rPr lang="ru-RU" i="1" dirty="0" smtClean="0"/>
              <a:t>библиотеки-разработчика:</a:t>
            </a:r>
            <a:r>
              <a:rPr lang="ru-RU" dirty="0" smtClean="0"/>
              <a:t> </a:t>
            </a:r>
            <a:r>
              <a:rPr lang="ru-RU" b="1" dirty="0" err="1"/>
              <a:t>КрИЖТ</a:t>
            </a:r>
            <a:r>
              <a:rPr lang="ru-RU" b="1" dirty="0"/>
              <a:t> </a:t>
            </a:r>
            <a:r>
              <a:rPr lang="ru-RU" b="1" dirty="0" err="1"/>
              <a:t>ИрГУПС</a:t>
            </a:r>
            <a:r>
              <a:rPr lang="ru-RU" b="1" dirty="0"/>
              <a:t> </a:t>
            </a:r>
          </a:p>
          <a:p>
            <a:r>
              <a:rPr lang="ru-RU" i="1" dirty="0"/>
              <a:t>Год </a:t>
            </a:r>
            <a:r>
              <a:rPr lang="ru-RU" i="1" dirty="0" smtClean="0"/>
              <a:t>внедрения:</a:t>
            </a:r>
            <a:r>
              <a:rPr lang="ru-RU" dirty="0" smtClean="0"/>
              <a:t> </a:t>
            </a:r>
            <a:r>
              <a:rPr lang="ru-RU" dirty="0"/>
              <a:t>2011-2013</a:t>
            </a:r>
          </a:p>
          <a:p>
            <a:r>
              <a:rPr lang="ru-RU" i="1" dirty="0" smtClean="0"/>
              <a:t>Консультант:</a:t>
            </a:r>
            <a:r>
              <a:rPr lang="ru-RU" dirty="0" smtClean="0"/>
              <a:t> </a:t>
            </a:r>
            <a:r>
              <a:rPr lang="ru-RU" dirty="0"/>
              <a:t>Эрлих Е.В.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818</Words>
  <Application>Microsoft Office PowerPoint</Application>
  <PresentationFormat>Экран (4:3)</PresentationFormat>
  <Paragraphs>153</Paragraphs>
  <Slides>27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  Новые разработки библиотек Красноярска в САБ ИРБИС  2012-2013гг.  </vt:lpstr>
      <vt:lpstr>Красноярский ИРБИС-клуб</vt:lpstr>
      <vt:lpstr>  Разработка конвертора для выгрузки записей «ЭК» и БД читателей ТЭИ СФУ из LIBER в САБ ИРБИС 64/128  </vt:lpstr>
      <vt:lpstr> ПРОГРАММА ДЛЯ ЭВМ Сервис «Книга по требованию» </vt:lpstr>
      <vt:lpstr> Технология внедрения пластикового читательского билета в НБ СФУ </vt:lpstr>
      <vt:lpstr>Технология управления записями в БД «МАРС»</vt:lpstr>
      <vt:lpstr>Работа с ЭБС  </vt:lpstr>
      <vt:lpstr> Доработка интерфейса WEB-ИРБИС  </vt:lpstr>
      <vt:lpstr>Связка заказ-дисциплина</vt:lpstr>
      <vt:lpstr> WebIRBIS 64  и  «Книговыдача – 128»: Новый формат отображения фото пользователя  </vt:lpstr>
      <vt:lpstr>Приложение к САБ ИБИС  «КО2»</vt:lpstr>
      <vt:lpstr>Автоматизированный учет обслуживания посетителей в ЭЧЗ в АРМ «Каталогизатор»</vt:lpstr>
      <vt:lpstr> Автоматизированный учет массовых мероприятий и количества их посещений в АРМ «Каталогизатор» </vt:lpstr>
      <vt:lpstr> Создание сектора регистрации и учета пользователей </vt:lpstr>
      <vt:lpstr> Доработка и запуск подсистемы ИРИ </vt:lpstr>
      <vt:lpstr> Небиблиографическая БД «Материальная ведомость»  </vt:lpstr>
      <vt:lpstr> Библиографическая БД «Электронные учебники ЭБС»  </vt:lpstr>
      <vt:lpstr>Виртуальные выставки </vt:lpstr>
      <vt:lpstr>Виртуальная справочные службы  «Вопрос – ответ» и «Библиограф on-line» на сайте ГУНБ</vt:lpstr>
      <vt:lpstr>Расширенный личный кабинет</vt:lpstr>
      <vt:lpstr>Справочные БД «Персоналии Красноярского края» и «Организации Красноярского края»</vt:lpstr>
      <vt:lpstr>Печать требований для локальных пользователей</vt:lpstr>
      <vt:lpstr>БД «Мероприятия»,  коллективный читательский билет</vt:lpstr>
      <vt:lpstr>Отправка писем из АРМ «Каталогизатор»</vt:lpstr>
      <vt:lpstr>Система восстановления пароля на сайте, если пользователь не знает номер читательского</vt:lpstr>
      <vt:lpstr>Слайд 26</vt:lpstr>
      <vt:lpstr> ЖДЕМ ВАШИ ПРЕДЛОЖЕНИЯ и ЗАМЕЧАНИЯ! </vt:lpstr>
    </vt:vector>
  </TitlesOfParts>
  <Company>SFU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Новые разработки библиотек Красноярска в САБ ИРБИС </dc:title>
  <dc:creator>vkazanceva</dc:creator>
  <cp:lastModifiedBy>vkazanceva</cp:lastModifiedBy>
  <cp:revision>58</cp:revision>
  <dcterms:created xsi:type="dcterms:W3CDTF">2013-12-09T03:11:53Z</dcterms:created>
  <dcterms:modified xsi:type="dcterms:W3CDTF">2013-12-11T03:06:30Z</dcterms:modified>
</cp:coreProperties>
</file>